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5"/>
  </p:sldMasterIdLst>
  <p:notesMasterIdLst>
    <p:notesMasterId r:id="rId19"/>
  </p:notesMasterIdLst>
  <p:handoutMasterIdLst>
    <p:handoutMasterId r:id="rId20"/>
  </p:handoutMasterIdLst>
  <p:sldIdLst>
    <p:sldId id="275" r:id="rId6"/>
    <p:sldId id="268" r:id="rId7"/>
    <p:sldId id="278" r:id="rId8"/>
    <p:sldId id="262" r:id="rId9"/>
    <p:sldId id="280" r:id="rId10"/>
    <p:sldId id="281" r:id="rId11"/>
    <p:sldId id="289" r:id="rId12"/>
    <p:sldId id="288" r:id="rId13"/>
    <p:sldId id="290" r:id="rId14"/>
    <p:sldId id="286" r:id="rId15"/>
    <p:sldId id="276" r:id="rId16"/>
    <p:sldId id="285" r:id="rId17"/>
    <p:sldId id="27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65883351-8251-4D50-A179-17DE5C1A9E4C}">
          <p14:sldIdLst>
            <p14:sldId id="275"/>
            <p14:sldId id="268"/>
            <p14:sldId id="278"/>
            <p14:sldId id="262"/>
            <p14:sldId id="280"/>
            <p14:sldId id="281"/>
            <p14:sldId id="289"/>
            <p14:sldId id="288"/>
            <p14:sldId id="290"/>
            <p14:sldId id="286"/>
            <p14:sldId id="276"/>
            <p14:sldId id="285"/>
            <p14:sldId id="27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63243"/>
    <a:srgbClr val="FFC114"/>
    <a:srgbClr val="94D5DB"/>
    <a:srgbClr val="5F5F5F"/>
    <a:srgbClr val="F5886F"/>
    <a:srgbClr val="E3CFAF"/>
    <a:srgbClr val="99CB52"/>
    <a:srgbClr val="192B39"/>
    <a:srgbClr val="0981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C4B684D-8E2B-457A-90C2-8AB4342FC88E}" v="5" dt="2026-05-27T21:38:14.033"/>
    <p1510:client id="{E685AE21-A2B9-431B-9792-94FB7A2C68B5}" v="83" dt="2026-05-27T20:01:27.21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57" autoAdjust="0"/>
  </p:normalViewPr>
  <p:slideViewPr>
    <p:cSldViewPr snapToGrid="0">
      <p:cViewPr varScale="1">
        <p:scale>
          <a:sx n="105" d="100"/>
          <a:sy n="105" d="100"/>
        </p:scale>
        <p:origin x="774" y="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8" d="100"/>
          <a:sy n="88" d="100"/>
        </p:scale>
        <p:origin x="3822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notesMaster" Target="notesMasters/notesMaster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enella Zollner" userId="80df63da-c077-4b90-94d6-c5df2a42f614" providerId="ADAL" clId="{93B08334-0CED-408F-9661-302B02FF166C}"/>
    <pc:docChg chg="undo redo custSel addSld delSld modSld sldOrd modMainMaster modSection">
      <pc:chgData name="Penella Zollner" userId="80df63da-c077-4b90-94d6-c5df2a42f614" providerId="ADAL" clId="{93B08334-0CED-408F-9661-302B02FF166C}" dt="2026-05-27T21:40:00.822" v="13948" actId="1076"/>
      <pc:docMkLst>
        <pc:docMk/>
      </pc:docMkLst>
      <pc:sldChg chg="del">
        <pc:chgData name="Penella Zollner" userId="80df63da-c077-4b90-94d6-c5df2a42f614" providerId="ADAL" clId="{93B08334-0CED-408F-9661-302B02FF166C}" dt="2026-05-26T15:59:30.849" v="130" actId="2696"/>
        <pc:sldMkLst>
          <pc:docMk/>
          <pc:sldMk cId="4117144670" sldId="259"/>
        </pc:sldMkLst>
      </pc:sldChg>
      <pc:sldChg chg="addSp delSp modSp mod ord">
        <pc:chgData name="Penella Zollner" userId="80df63da-c077-4b90-94d6-c5df2a42f614" providerId="ADAL" clId="{93B08334-0CED-408F-9661-302B02FF166C}" dt="2026-05-27T20:50:06.604" v="13578" actId="6549"/>
        <pc:sldMkLst>
          <pc:docMk/>
          <pc:sldMk cId="848168838" sldId="262"/>
        </pc:sldMkLst>
        <pc:spChg chg="mod">
          <ac:chgData name="Penella Zollner" userId="80df63da-c077-4b90-94d6-c5df2a42f614" providerId="ADAL" clId="{93B08334-0CED-408F-9661-302B02FF166C}" dt="2026-05-27T20:50:06.604" v="13578" actId="6549"/>
          <ac:spMkLst>
            <pc:docMk/>
            <pc:sldMk cId="848168838" sldId="262"/>
            <ac:spMk id="2" creationId="{C8EC5F52-992B-4538-96DA-8C400E7D1740}"/>
          </ac:spMkLst>
        </pc:spChg>
        <pc:spChg chg="mod">
          <ac:chgData name="Penella Zollner" userId="80df63da-c077-4b90-94d6-c5df2a42f614" providerId="ADAL" clId="{93B08334-0CED-408F-9661-302B02FF166C}" dt="2026-05-27T19:53:46.404" v="13278" actId="20577"/>
          <ac:spMkLst>
            <pc:docMk/>
            <pc:sldMk cId="848168838" sldId="262"/>
            <ac:spMk id="3" creationId="{C17D3D34-62C1-4047-8F4F-A699938F6373}"/>
          </ac:spMkLst>
        </pc:spChg>
        <pc:spChg chg="del mod">
          <ac:chgData name="Penella Zollner" userId="80df63da-c077-4b90-94d6-c5df2a42f614" providerId="ADAL" clId="{93B08334-0CED-408F-9661-302B02FF166C}" dt="2026-05-26T23:45:13.267" v="10210" actId="478"/>
          <ac:spMkLst>
            <pc:docMk/>
            <pc:sldMk cId="848168838" sldId="262"/>
            <ac:spMk id="5" creationId="{F985A915-3FFB-4D79-9444-3D56406AE1F3}"/>
          </ac:spMkLst>
        </pc:spChg>
        <pc:spChg chg="del mod">
          <ac:chgData name="Penella Zollner" userId="80df63da-c077-4b90-94d6-c5df2a42f614" providerId="ADAL" clId="{93B08334-0CED-408F-9661-302B02FF166C}" dt="2026-05-26T23:46:03.361" v="10218" actId="478"/>
          <ac:spMkLst>
            <pc:docMk/>
            <pc:sldMk cId="848168838" sldId="262"/>
            <ac:spMk id="6" creationId="{E705828E-7885-45BE-AC2E-2832A4C56385}"/>
          </ac:spMkLst>
        </pc:spChg>
        <pc:picChg chg="add del mod">
          <ac:chgData name="Penella Zollner" userId="80df63da-c077-4b90-94d6-c5df2a42f614" providerId="ADAL" clId="{93B08334-0CED-408F-9661-302B02FF166C}" dt="2026-05-27T20:49:50.863" v="13577" actId="478"/>
          <ac:picMkLst>
            <pc:docMk/>
            <pc:sldMk cId="848168838" sldId="262"/>
            <ac:picMk id="5" creationId="{4B220BBC-E2D0-4D90-5992-E97136FFBB6E}"/>
          </ac:picMkLst>
        </pc:picChg>
        <pc:inkChg chg="add">
          <ac:chgData name="Penella Zollner" userId="80df63da-c077-4b90-94d6-c5df2a42f614" providerId="ADAL" clId="{93B08334-0CED-408F-9661-302B02FF166C}" dt="2026-05-27T19:52:51.839" v="13271" actId="9405"/>
          <ac:inkMkLst>
            <pc:docMk/>
            <pc:sldMk cId="848168838" sldId="262"/>
            <ac:inkMk id="7" creationId="{D93089CC-E964-28D7-DBBC-F2149C3F01BE}"/>
          </ac:inkMkLst>
        </pc:inkChg>
      </pc:sldChg>
      <pc:sldChg chg="del ord">
        <pc:chgData name="Penella Zollner" userId="80df63da-c077-4b90-94d6-c5df2a42f614" providerId="ADAL" clId="{93B08334-0CED-408F-9661-302B02FF166C}" dt="2026-05-27T00:28:17.832" v="12507" actId="2696"/>
        <pc:sldMkLst>
          <pc:docMk/>
          <pc:sldMk cId="4105291738" sldId="265"/>
        </pc:sldMkLst>
      </pc:sldChg>
      <pc:sldChg chg="del ord">
        <pc:chgData name="Penella Zollner" userId="80df63da-c077-4b90-94d6-c5df2a42f614" providerId="ADAL" clId="{93B08334-0CED-408F-9661-302B02FF166C}" dt="2026-05-27T00:28:29.356" v="12508" actId="2696"/>
        <pc:sldMkLst>
          <pc:docMk/>
          <pc:sldMk cId="2782147089" sldId="266"/>
        </pc:sldMkLst>
      </pc:sldChg>
      <pc:sldChg chg="addSp delSp modSp mod ord">
        <pc:chgData name="Penella Zollner" userId="80df63da-c077-4b90-94d6-c5df2a42f614" providerId="ADAL" clId="{93B08334-0CED-408F-9661-302B02FF166C}" dt="2026-05-27T21:10:54.035" v="13686" actId="1076"/>
        <pc:sldMkLst>
          <pc:docMk/>
          <pc:sldMk cId="599829669" sldId="268"/>
        </pc:sldMkLst>
        <pc:spChg chg="mod">
          <ac:chgData name="Penella Zollner" userId="80df63da-c077-4b90-94d6-c5df2a42f614" providerId="ADAL" clId="{93B08334-0CED-408F-9661-302B02FF166C}" dt="2026-05-27T00:09:23.452" v="11146" actId="113"/>
          <ac:spMkLst>
            <pc:docMk/>
            <pc:sldMk cId="599829669" sldId="268"/>
            <ac:spMk id="3" creationId="{C17D3D34-62C1-4047-8F4F-A699938F6373}"/>
          </ac:spMkLst>
        </pc:spChg>
        <pc:spChg chg="mod">
          <ac:chgData name="Penella Zollner" userId="80df63da-c077-4b90-94d6-c5df2a42f614" providerId="ADAL" clId="{93B08334-0CED-408F-9661-302B02FF166C}" dt="2026-05-27T21:09:20.736" v="13681" actId="20577"/>
          <ac:spMkLst>
            <pc:docMk/>
            <pc:sldMk cId="599829669" sldId="268"/>
            <ac:spMk id="6" creationId="{07621234-1565-4E4C-8D3C-34D9AC673261}"/>
          </ac:spMkLst>
        </pc:spChg>
        <pc:spChg chg="mod">
          <ac:chgData name="Penella Zollner" userId="80df63da-c077-4b90-94d6-c5df2a42f614" providerId="ADAL" clId="{93B08334-0CED-408F-9661-302B02FF166C}" dt="2026-05-27T19:32:16.863" v="12949" actId="20577"/>
          <ac:spMkLst>
            <pc:docMk/>
            <pc:sldMk cId="599829669" sldId="268"/>
            <ac:spMk id="7" creationId="{1710D825-CF74-43B5-8E56-FB585B2299C1}"/>
          </ac:spMkLst>
        </pc:spChg>
        <pc:picChg chg="add del mod">
          <ac:chgData name="Penella Zollner" userId="80df63da-c077-4b90-94d6-c5df2a42f614" providerId="ADAL" clId="{93B08334-0CED-408F-9661-302B02FF166C}" dt="2026-05-27T20:54:08.355" v="13586" actId="478"/>
          <ac:picMkLst>
            <pc:docMk/>
            <pc:sldMk cId="599829669" sldId="268"/>
            <ac:picMk id="5" creationId="{B7F18042-D355-5AE1-D758-F68F2F52D238}"/>
          </ac:picMkLst>
        </pc:picChg>
        <pc:picChg chg="add del mod">
          <ac:chgData name="Penella Zollner" userId="80df63da-c077-4b90-94d6-c5df2a42f614" providerId="ADAL" clId="{93B08334-0CED-408F-9661-302B02FF166C}" dt="2026-05-27T21:08:04.970" v="13656" actId="21"/>
          <ac:picMkLst>
            <pc:docMk/>
            <pc:sldMk cId="599829669" sldId="268"/>
            <ac:picMk id="9" creationId="{D5B51CD1-1829-51FF-8C34-8EDBA49C1F48}"/>
          </ac:picMkLst>
        </pc:picChg>
        <pc:picChg chg="add mod">
          <ac:chgData name="Penella Zollner" userId="80df63da-c077-4b90-94d6-c5df2a42f614" providerId="ADAL" clId="{93B08334-0CED-408F-9661-302B02FF166C}" dt="2026-05-27T21:10:54.035" v="13686" actId="1076"/>
          <ac:picMkLst>
            <pc:docMk/>
            <pc:sldMk cId="599829669" sldId="268"/>
            <ac:picMk id="11" creationId="{5C1AF762-D6C9-51DC-8D65-EDBA83CDF2C7}"/>
          </ac:picMkLst>
        </pc:picChg>
      </pc:sldChg>
      <pc:sldChg chg="del ord">
        <pc:chgData name="Penella Zollner" userId="80df63da-c077-4b90-94d6-c5df2a42f614" providerId="ADAL" clId="{93B08334-0CED-408F-9661-302B02FF166C}" dt="2026-05-27T00:28:12.120" v="12506" actId="2696"/>
        <pc:sldMkLst>
          <pc:docMk/>
          <pc:sldMk cId="945628711" sldId="270"/>
        </pc:sldMkLst>
      </pc:sldChg>
      <pc:sldChg chg="modSp mod">
        <pc:chgData name="Penella Zollner" userId="80df63da-c077-4b90-94d6-c5df2a42f614" providerId="ADAL" clId="{93B08334-0CED-408F-9661-302B02FF166C}" dt="2026-05-26T21:07:49.777" v="5883" actId="20577"/>
        <pc:sldMkLst>
          <pc:docMk/>
          <pc:sldMk cId="336043226" sldId="275"/>
        </pc:sldMkLst>
        <pc:spChg chg="mod">
          <ac:chgData name="Penella Zollner" userId="80df63da-c077-4b90-94d6-c5df2a42f614" providerId="ADAL" clId="{93B08334-0CED-408F-9661-302B02FF166C}" dt="2026-05-26T21:07:49.777" v="5883" actId="20577"/>
          <ac:spMkLst>
            <pc:docMk/>
            <pc:sldMk cId="336043226" sldId="275"/>
            <ac:spMk id="10" creationId="{B002D6D0-4EA6-4548-87AB-E2C7CA55DBD5}"/>
          </ac:spMkLst>
        </pc:spChg>
        <pc:spChg chg="mod">
          <ac:chgData name="Penella Zollner" userId="80df63da-c077-4b90-94d6-c5df2a42f614" providerId="ADAL" clId="{93B08334-0CED-408F-9661-302B02FF166C}" dt="2026-05-26T19:55:20.261" v="3627" actId="20577"/>
          <ac:spMkLst>
            <pc:docMk/>
            <pc:sldMk cId="336043226" sldId="275"/>
            <ac:spMk id="12" creationId="{2E8ECFF0-4BBD-4ECF-8CE9-B62FDA19BDE6}"/>
          </ac:spMkLst>
        </pc:spChg>
        <pc:spChg chg="mod">
          <ac:chgData name="Penella Zollner" userId="80df63da-c077-4b90-94d6-c5df2a42f614" providerId="ADAL" clId="{93B08334-0CED-408F-9661-302B02FF166C}" dt="2026-05-26T19:43:44.392" v="3476" actId="20577"/>
          <ac:spMkLst>
            <pc:docMk/>
            <pc:sldMk cId="336043226" sldId="275"/>
            <ac:spMk id="14" creationId="{2BBDE968-641C-4515-9385-38A351308A89}"/>
          </ac:spMkLst>
        </pc:spChg>
      </pc:sldChg>
      <pc:sldChg chg="addSp delSp modSp add mod ord">
        <pc:chgData name="Penella Zollner" userId="80df63da-c077-4b90-94d6-c5df2a42f614" providerId="ADAL" clId="{93B08334-0CED-408F-9661-302B02FF166C}" dt="2026-05-27T19:42:33.047" v="13071" actId="20577"/>
        <pc:sldMkLst>
          <pc:docMk/>
          <pc:sldMk cId="1214644512" sldId="276"/>
        </pc:sldMkLst>
        <pc:spChg chg="mod">
          <ac:chgData name="Penella Zollner" userId="80df63da-c077-4b90-94d6-c5df2a42f614" providerId="ADAL" clId="{93B08334-0CED-408F-9661-302B02FF166C}" dt="2026-05-27T19:42:10.782" v="13042" actId="20577"/>
          <ac:spMkLst>
            <pc:docMk/>
            <pc:sldMk cId="1214644512" sldId="276"/>
            <ac:spMk id="2" creationId="{29860764-5CED-32C7-479B-5DB3321B2391}"/>
          </ac:spMkLst>
        </pc:spChg>
        <pc:spChg chg="mod">
          <ac:chgData name="Penella Zollner" userId="80df63da-c077-4b90-94d6-c5df2a42f614" providerId="ADAL" clId="{93B08334-0CED-408F-9661-302B02FF166C}" dt="2026-05-27T00:10:48.358" v="11157" actId="113"/>
          <ac:spMkLst>
            <pc:docMk/>
            <pc:sldMk cId="1214644512" sldId="276"/>
            <ac:spMk id="3" creationId="{9C28F424-CEEB-DD22-FE3B-BD09E056ED46}"/>
          </ac:spMkLst>
        </pc:spChg>
        <pc:spChg chg="del mod">
          <ac:chgData name="Penella Zollner" userId="80df63da-c077-4b90-94d6-c5df2a42f614" providerId="ADAL" clId="{93B08334-0CED-408F-9661-302B02FF166C}" dt="2026-05-26T22:16:55.167" v="8332" actId="21"/>
          <ac:spMkLst>
            <pc:docMk/>
            <pc:sldMk cId="1214644512" sldId="276"/>
            <ac:spMk id="5" creationId="{C616F1F1-7158-2326-FE4E-BD28B7B27074}"/>
          </ac:spMkLst>
        </pc:spChg>
        <pc:spChg chg="del mod">
          <ac:chgData name="Penella Zollner" userId="80df63da-c077-4b90-94d6-c5df2a42f614" providerId="ADAL" clId="{93B08334-0CED-408F-9661-302B02FF166C}" dt="2026-05-26T21:35:57.431" v="6287" actId="21"/>
          <ac:spMkLst>
            <pc:docMk/>
            <pc:sldMk cId="1214644512" sldId="276"/>
            <ac:spMk id="6" creationId="{BFF50AEF-5A15-87D8-BCAD-8D6BDB497FF8}"/>
          </ac:spMkLst>
        </pc:spChg>
        <pc:spChg chg="add del mod">
          <ac:chgData name="Penella Zollner" userId="80df63da-c077-4b90-94d6-c5df2a42f614" providerId="ADAL" clId="{93B08334-0CED-408F-9661-302B02FF166C}" dt="2026-05-26T21:38:31.492" v="6474" actId="21"/>
          <ac:spMkLst>
            <pc:docMk/>
            <pc:sldMk cId="1214644512" sldId="276"/>
            <ac:spMk id="7" creationId="{8EC1AE7F-8D3F-FDE3-E754-2C506EA51320}"/>
          </ac:spMkLst>
        </pc:spChg>
        <pc:spChg chg="add del mod">
          <ac:chgData name="Penella Zollner" userId="80df63da-c077-4b90-94d6-c5df2a42f614" providerId="ADAL" clId="{93B08334-0CED-408F-9661-302B02FF166C}" dt="2026-05-26T21:38:35.932" v="6475" actId="21"/>
          <ac:spMkLst>
            <pc:docMk/>
            <pc:sldMk cId="1214644512" sldId="276"/>
            <ac:spMk id="8" creationId="{3EDFFC28-EE97-BC36-042D-E8E810D9647E}"/>
          </ac:spMkLst>
        </pc:spChg>
        <pc:spChg chg="add mod">
          <ac:chgData name="Penella Zollner" userId="80df63da-c077-4b90-94d6-c5df2a42f614" providerId="ADAL" clId="{93B08334-0CED-408F-9661-302B02FF166C}" dt="2026-05-27T00:06:03.298" v="11128" actId="1076"/>
          <ac:spMkLst>
            <pc:docMk/>
            <pc:sldMk cId="1214644512" sldId="276"/>
            <ac:spMk id="9" creationId="{CB0F69B4-8FD2-ED47-ECE4-10CD90488D69}"/>
          </ac:spMkLst>
        </pc:spChg>
        <pc:spChg chg="add del mod">
          <ac:chgData name="Penella Zollner" userId="80df63da-c077-4b90-94d6-c5df2a42f614" providerId="ADAL" clId="{93B08334-0CED-408F-9661-302B02FF166C}" dt="2026-05-26T22:19:09.515" v="8357" actId="478"/>
          <ac:spMkLst>
            <pc:docMk/>
            <pc:sldMk cId="1214644512" sldId="276"/>
            <ac:spMk id="10" creationId="{9E0C6E67-D42D-2EC0-2FDD-B365F26E4ED9}"/>
          </ac:spMkLst>
        </pc:spChg>
        <pc:spChg chg="add mod">
          <ac:chgData name="Penella Zollner" userId="80df63da-c077-4b90-94d6-c5df2a42f614" providerId="ADAL" clId="{93B08334-0CED-408F-9661-302B02FF166C}" dt="2026-05-27T19:42:33.047" v="13071" actId="20577"/>
          <ac:spMkLst>
            <pc:docMk/>
            <pc:sldMk cId="1214644512" sldId="276"/>
            <ac:spMk id="11" creationId="{BA44EA3C-DB79-44CE-312F-6B7FC5A0F5BB}"/>
          </ac:spMkLst>
        </pc:spChg>
        <pc:spChg chg="add del mod">
          <ac:chgData name="Penella Zollner" userId="80df63da-c077-4b90-94d6-c5df2a42f614" providerId="ADAL" clId="{93B08334-0CED-408F-9661-302B02FF166C}" dt="2026-05-26T22:19:07.927" v="8356" actId="478"/>
          <ac:spMkLst>
            <pc:docMk/>
            <pc:sldMk cId="1214644512" sldId="276"/>
            <ac:spMk id="12" creationId="{2CA7739A-F6E9-B3DB-DA9D-339D0F8CE6CF}"/>
          </ac:spMkLst>
        </pc:spChg>
        <pc:spChg chg="add mod">
          <ac:chgData name="Penella Zollner" userId="80df63da-c077-4b90-94d6-c5df2a42f614" providerId="ADAL" clId="{93B08334-0CED-408F-9661-302B02FF166C}" dt="2026-05-26T22:12:20.799" v="7900" actId="571"/>
          <ac:spMkLst>
            <pc:docMk/>
            <pc:sldMk cId="1214644512" sldId="276"/>
            <ac:spMk id="13" creationId="{006F9811-B1BC-BC7C-CD23-5907F5A8E5D6}"/>
          </ac:spMkLst>
        </pc:spChg>
        <pc:spChg chg="add mod">
          <ac:chgData name="Penella Zollner" userId="80df63da-c077-4b90-94d6-c5df2a42f614" providerId="ADAL" clId="{93B08334-0CED-408F-9661-302B02FF166C}" dt="2026-05-26T22:12:20.799" v="7900" actId="571"/>
          <ac:spMkLst>
            <pc:docMk/>
            <pc:sldMk cId="1214644512" sldId="276"/>
            <ac:spMk id="14" creationId="{8487AE35-1F29-2F6B-F492-79C30842DFAB}"/>
          </ac:spMkLst>
        </pc:spChg>
        <pc:spChg chg="add mod">
          <ac:chgData name="Penella Zollner" userId="80df63da-c077-4b90-94d6-c5df2a42f614" providerId="ADAL" clId="{93B08334-0CED-408F-9661-302B02FF166C}" dt="2026-05-26T22:12:20.799" v="7900" actId="571"/>
          <ac:spMkLst>
            <pc:docMk/>
            <pc:sldMk cId="1214644512" sldId="276"/>
            <ac:spMk id="15" creationId="{62DDA15F-8CF4-0B88-A4AB-EDE0F56A7714}"/>
          </ac:spMkLst>
        </pc:spChg>
        <pc:spChg chg="add mod">
          <ac:chgData name="Penella Zollner" userId="80df63da-c077-4b90-94d6-c5df2a42f614" providerId="ADAL" clId="{93B08334-0CED-408F-9661-302B02FF166C}" dt="2026-05-26T22:12:20.799" v="7900" actId="571"/>
          <ac:spMkLst>
            <pc:docMk/>
            <pc:sldMk cId="1214644512" sldId="276"/>
            <ac:spMk id="16" creationId="{742C915C-8409-9248-DCC2-39B7585EEF6E}"/>
          </ac:spMkLst>
        </pc:spChg>
        <pc:spChg chg="add mod">
          <ac:chgData name="Penella Zollner" userId="80df63da-c077-4b90-94d6-c5df2a42f614" providerId="ADAL" clId="{93B08334-0CED-408F-9661-302B02FF166C}" dt="2026-05-26T22:12:20.799" v="7900" actId="571"/>
          <ac:spMkLst>
            <pc:docMk/>
            <pc:sldMk cId="1214644512" sldId="276"/>
            <ac:spMk id="17" creationId="{22A95F64-DF8E-BEF7-995F-9DB35B6C3E45}"/>
          </ac:spMkLst>
        </pc:spChg>
        <pc:spChg chg="add mod">
          <ac:chgData name="Penella Zollner" userId="80df63da-c077-4b90-94d6-c5df2a42f614" providerId="ADAL" clId="{93B08334-0CED-408F-9661-302B02FF166C}" dt="2026-05-26T22:12:20.799" v="7900" actId="571"/>
          <ac:spMkLst>
            <pc:docMk/>
            <pc:sldMk cId="1214644512" sldId="276"/>
            <ac:spMk id="18" creationId="{03F11F30-DCCF-9D50-8FA0-CABE47D58586}"/>
          </ac:spMkLst>
        </pc:spChg>
        <pc:spChg chg="add del mod">
          <ac:chgData name="Penella Zollner" userId="80df63da-c077-4b90-94d6-c5df2a42f614" providerId="ADAL" clId="{93B08334-0CED-408F-9661-302B02FF166C}" dt="2026-05-27T00:05:57.424" v="11127" actId="21"/>
          <ac:spMkLst>
            <pc:docMk/>
            <pc:sldMk cId="1214644512" sldId="276"/>
            <ac:spMk id="19" creationId="{EAC5699E-B8CE-E82D-72B4-1AF238AF289F}"/>
          </ac:spMkLst>
        </pc:spChg>
      </pc:sldChg>
      <pc:sldChg chg="add del">
        <pc:chgData name="Penella Zollner" userId="80df63da-c077-4b90-94d6-c5df2a42f614" providerId="ADAL" clId="{93B08334-0CED-408F-9661-302B02FF166C}" dt="2026-05-27T00:28:08.391" v="12505" actId="2696"/>
        <pc:sldMkLst>
          <pc:docMk/>
          <pc:sldMk cId="857108832" sldId="277"/>
        </pc:sldMkLst>
      </pc:sldChg>
      <pc:sldChg chg="addSp delSp modSp add mod ord">
        <pc:chgData name="Penella Zollner" userId="80df63da-c077-4b90-94d6-c5df2a42f614" providerId="ADAL" clId="{93B08334-0CED-408F-9661-302B02FF166C}" dt="2026-05-27T21:40:00.822" v="13948" actId="1076"/>
        <pc:sldMkLst>
          <pc:docMk/>
          <pc:sldMk cId="1033778348" sldId="278"/>
        </pc:sldMkLst>
        <pc:spChg chg="del mod">
          <ac:chgData name="Penella Zollner" userId="80df63da-c077-4b90-94d6-c5df2a42f614" providerId="ADAL" clId="{93B08334-0CED-408F-9661-302B02FF166C}" dt="2026-05-26T22:40:41.786" v="8652" actId="21"/>
          <ac:spMkLst>
            <pc:docMk/>
            <pc:sldMk cId="1033778348" sldId="278"/>
            <ac:spMk id="2" creationId="{D2FCF4D2-1E49-12BA-9359-73C8D935E884}"/>
          </ac:spMkLst>
        </pc:spChg>
        <pc:spChg chg="mod">
          <ac:chgData name="Penella Zollner" userId="80df63da-c077-4b90-94d6-c5df2a42f614" providerId="ADAL" clId="{93B08334-0CED-408F-9661-302B02FF166C}" dt="2026-05-27T19:54:58.307" v="13289" actId="20577"/>
          <ac:spMkLst>
            <pc:docMk/>
            <pc:sldMk cId="1033778348" sldId="278"/>
            <ac:spMk id="3" creationId="{E41802B9-6F33-3769-EBC6-5379111756B0}"/>
          </ac:spMkLst>
        </pc:spChg>
        <pc:spChg chg="del mod">
          <ac:chgData name="Penella Zollner" userId="80df63da-c077-4b90-94d6-c5df2a42f614" providerId="ADAL" clId="{93B08334-0CED-408F-9661-302B02FF166C}" dt="2026-05-26T22:40:38.302" v="8651" actId="21"/>
          <ac:spMkLst>
            <pc:docMk/>
            <pc:sldMk cId="1033778348" sldId="278"/>
            <ac:spMk id="5" creationId="{14C42472-BF4A-B11B-2CF2-19EC1EF215D1}"/>
          </ac:spMkLst>
        </pc:spChg>
        <pc:spChg chg="del mod">
          <ac:chgData name="Penella Zollner" userId="80df63da-c077-4b90-94d6-c5df2a42f614" providerId="ADAL" clId="{93B08334-0CED-408F-9661-302B02FF166C}" dt="2026-05-26T22:40:45.952" v="8653" actId="21"/>
          <ac:spMkLst>
            <pc:docMk/>
            <pc:sldMk cId="1033778348" sldId="278"/>
            <ac:spMk id="6" creationId="{D9A96771-72EA-D9A6-E84E-32EA1ADEAC2B}"/>
          </ac:spMkLst>
        </pc:spChg>
        <pc:spChg chg="add mod">
          <ac:chgData name="Penella Zollner" userId="80df63da-c077-4b90-94d6-c5df2a42f614" providerId="ADAL" clId="{93B08334-0CED-408F-9661-302B02FF166C}" dt="2026-05-27T21:40:00.822" v="13948" actId="1076"/>
          <ac:spMkLst>
            <pc:docMk/>
            <pc:sldMk cId="1033778348" sldId="278"/>
            <ac:spMk id="6" creationId="{E05553C4-3CB2-20D6-42B5-621BC9DC239D}"/>
          </ac:spMkLst>
        </pc:spChg>
        <pc:spChg chg="add mod">
          <ac:chgData name="Penella Zollner" userId="80df63da-c077-4b90-94d6-c5df2a42f614" providerId="ADAL" clId="{93B08334-0CED-408F-9661-302B02FF166C}" dt="2026-05-27T21:37:52.745" v="13794" actId="20577"/>
          <ac:spMkLst>
            <pc:docMk/>
            <pc:sldMk cId="1033778348" sldId="278"/>
            <ac:spMk id="13" creationId="{024581E7-9679-FD29-BEC9-BC0ECAC9CB2E}"/>
          </ac:spMkLst>
        </pc:spChg>
        <pc:picChg chg="add mod">
          <ac:chgData name="Penella Zollner" userId="80df63da-c077-4b90-94d6-c5df2a42f614" providerId="ADAL" clId="{93B08334-0CED-408F-9661-302B02FF166C}" dt="2026-05-27T21:39:44.141" v="13945" actId="1076"/>
          <ac:picMkLst>
            <pc:docMk/>
            <pc:sldMk cId="1033778348" sldId="278"/>
            <ac:picMk id="5" creationId="{91D92337-F51A-C863-D78D-D8A9A2E4659F}"/>
          </ac:picMkLst>
        </pc:picChg>
        <pc:picChg chg="add mod">
          <ac:chgData name="Penella Zollner" userId="80df63da-c077-4b90-94d6-c5df2a42f614" providerId="ADAL" clId="{93B08334-0CED-408F-9661-302B02FF166C}" dt="2026-05-27T21:38:00.369" v="13796" actId="1076"/>
          <ac:picMkLst>
            <pc:docMk/>
            <pc:sldMk cId="1033778348" sldId="278"/>
            <ac:picMk id="8" creationId="{B70A7088-F45C-6891-AD3F-394C524DF916}"/>
          </ac:picMkLst>
        </pc:picChg>
        <pc:picChg chg="add mod">
          <ac:chgData name="Penella Zollner" userId="80df63da-c077-4b90-94d6-c5df2a42f614" providerId="ADAL" clId="{93B08334-0CED-408F-9661-302B02FF166C}" dt="2026-05-27T21:38:00.369" v="13796" actId="1076"/>
          <ac:picMkLst>
            <pc:docMk/>
            <pc:sldMk cId="1033778348" sldId="278"/>
            <ac:picMk id="10" creationId="{63113EA5-FC9B-FA62-CAA1-2F36785E50D0}"/>
          </ac:picMkLst>
        </pc:picChg>
        <pc:picChg chg="add del mod">
          <ac:chgData name="Penella Zollner" userId="80df63da-c077-4b90-94d6-c5df2a42f614" providerId="ADAL" clId="{93B08334-0CED-408F-9661-302B02FF166C}" dt="2026-05-27T21:37:24.300" v="13733" actId="478"/>
          <ac:picMkLst>
            <pc:docMk/>
            <pc:sldMk cId="1033778348" sldId="278"/>
            <ac:picMk id="12" creationId="{C15B14A8-CCD8-AEC8-032D-71B8832E2670}"/>
          </ac:picMkLst>
        </pc:picChg>
        <pc:picChg chg="add del mod">
          <ac:chgData name="Penella Zollner" userId="80df63da-c077-4b90-94d6-c5df2a42f614" providerId="ADAL" clId="{93B08334-0CED-408F-9661-302B02FF166C}" dt="2026-05-27T21:34:14.184" v="13725" actId="478"/>
          <ac:picMkLst>
            <pc:docMk/>
            <pc:sldMk cId="1033778348" sldId="278"/>
            <ac:picMk id="15" creationId="{928748FC-AD1E-1450-9DBD-4BDCC09D62CB}"/>
          </ac:picMkLst>
        </pc:picChg>
        <pc:inkChg chg="add">
          <ac:chgData name="Penella Zollner" userId="80df63da-c077-4b90-94d6-c5df2a42f614" providerId="ADAL" clId="{93B08334-0CED-408F-9661-302B02FF166C}" dt="2026-05-27T19:52:18.085" v="13270" actId="9405"/>
          <ac:inkMkLst>
            <pc:docMk/>
            <pc:sldMk cId="1033778348" sldId="278"/>
            <ac:inkMk id="16" creationId="{141D64B8-992E-7D05-0A5E-F7BB44276869}"/>
          </ac:inkMkLst>
        </pc:inkChg>
      </pc:sldChg>
      <pc:sldChg chg="addSp delSp modSp add mod">
        <pc:chgData name="Penella Zollner" userId="80df63da-c077-4b90-94d6-c5df2a42f614" providerId="ADAL" clId="{93B08334-0CED-408F-9661-302B02FF166C}" dt="2026-05-27T21:05:24.855" v="13636" actId="20577"/>
        <pc:sldMkLst>
          <pc:docMk/>
          <pc:sldMk cId="4271839807" sldId="279"/>
        </pc:sldMkLst>
        <pc:spChg chg="mod">
          <ac:chgData name="Penella Zollner" userId="80df63da-c077-4b90-94d6-c5df2a42f614" providerId="ADAL" clId="{93B08334-0CED-408F-9661-302B02FF166C}" dt="2026-05-27T21:04:35.148" v="13631" actId="14100"/>
          <ac:spMkLst>
            <pc:docMk/>
            <pc:sldMk cId="4271839807" sldId="279"/>
            <ac:spMk id="2" creationId="{2944866D-E5B2-DF37-F0CD-4C1F321B6F1D}"/>
          </ac:spMkLst>
        </pc:spChg>
        <pc:spChg chg="mod">
          <ac:chgData name="Penella Zollner" userId="80df63da-c077-4b90-94d6-c5df2a42f614" providerId="ADAL" clId="{93B08334-0CED-408F-9661-302B02FF166C}" dt="2026-05-27T21:05:24.855" v="13636" actId="20577"/>
          <ac:spMkLst>
            <pc:docMk/>
            <pc:sldMk cId="4271839807" sldId="279"/>
            <ac:spMk id="3" creationId="{BFBED646-BF80-02F8-A025-FF12C4D7CD34}"/>
          </ac:spMkLst>
        </pc:spChg>
        <pc:spChg chg="mod">
          <ac:chgData name="Penella Zollner" userId="80df63da-c077-4b90-94d6-c5df2a42f614" providerId="ADAL" clId="{93B08334-0CED-408F-9661-302B02FF166C}" dt="2026-05-26T20:54:51.584" v="5201" actId="20577"/>
          <ac:spMkLst>
            <pc:docMk/>
            <pc:sldMk cId="4271839807" sldId="279"/>
            <ac:spMk id="5" creationId="{3B479089-F6DC-3D0E-3C20-12E87A2B25C7}"/>
          </ac:spMkLst>
        </pc:spChg>
        <pc:spChg chg="del">
          <ac:chgData name="Penella Zollner" userId="80df63da-c077-4b90-94d6-c5df2a42f614" providerId="ADAL" clId="{93B08334-0CED-408F-9661-302B02FF166C}" dt="2026-05-26T20:56:13.163" v="5217" actId="478"/>
          <ac:spMkLst>
            <pc:docMk/>
            <pc:sldMk cId="4271839807" sldId="279"/>
            <ac:spMk id="6" creationId="{EE5C15FA-D368-E888-92D9-2C62E34D8933}"/>
          </ac:spMkLst>
        </pc:spChg>
        <pc:spChg chg="add del mod">
          <ac:chgData name="Penella Zollner" userId="80df63da-c077-4b90-94d6-c5df2a42f614" providerId="ADAL" clId="{93B08334-0CED-408F-9661-302B02FF166C}" dt="2026-05-26T20:50:57.242" v="4880" actId="21"/>
          <ac:spMkLst>
            <pc:docMk/>
            <pc:sldMk cId="4271839807" sldId="279"/>
            <ac:spMk id="7" creationId="{6FF9606F-4853-259A-05E7-E554DEC5D1D8}"/>
          </ac:spMkLst>
        </pc:spChg>
        <pc:picChg chg="add mod">
          <ac:chgData name="Penella Zollner" userId="80df63da-c077-4b90-94d6-c5df2a42f614" providerId="ADAL" clId="{93B08334-0CED-408F-9661-302B02FF166C}" dt="2026-05-27T21:04:39.790" v="13632" actId="1076"/>
          <ac:picMkLst>
            <pc:docMk/>
            <pc:sldMk cId="4271839807" sldId="279"/>
            <ac:picMk id="7" creationId="{A08DB20B-4574-54AA-875C-C76E6DC51DAD}"/>
          </ac:picMkLst>
        </pc:picChg>
        <pc:picChg chg="add mod">
          <ac:chgData name="Penella Zollner" userId="80df63da-c077-4b90-94d6-c5df2a42f614" providerId="ADAL" clId="{93B08334-0CED-408F-9661-302B02FF166C}" dt="2026-05-27T21:04:43.282" v="13633" actId="1076"/>
          <ac:picMkLst>
            <pc:docMk/>
            <pc:sldMk cId="4271839807" sldId="279"/>
            <ac:picMk id="9" creationId="{B737C8AA-11F5-6D61-C82F-C212AF0B6D58}"/>
          </ac:picMkLst>
        </pc:picChg>
        <pc:inkChg chg="add del">
          <ac:chgData name="Penella Zollner" userId="80df63da-c077-4b90-94d6-c5df2a42f614" providerId="ADAL" clId="{93B08334-0CED-408F-9661-302B02FF166C}" dt="2026-05-27T20:01:27.212" v="13563"/>
          <ac:inkMkLst>
            <pc:docMk/>
            <pc:sldMk cId="4271839807" sldId="279"/>
            <ac:inkMk id="10" creationId="{CFB10914-D12F-F693-1935-A3ED0A2D4113}"/>
          </ac:inkMkLst>
        </pc:inkChg>
        <pc:inkChg chg="add">
          <ac:chgData name="Penella Zollner" userId="80df63da-c077-4b90-94d6-c5df2a42f614" providerId="ADAL" clId="{93B08334-0CED-408F-9661-302B02FF166C}" dt="2026-05-27T20:01:32.333" v="13564" actId="9405"/>
          <ac:inkMkLst>
            <pc:docMk/>
            <pc:sldMk cId="4271839807" sldId="279"/>
            <ac:inkMk id="11" creationId="{FE3C0774-A237-D701-7FC5-AE2408F7BFF0}"/>
          </ac:inkMkLst>
        </pc:inkChg>
      </pc:sldChg>
      <pc:sldChg chg="addSp delSp modSp add mod ord">
        <pc:chgData name="Penella Zollner" userId="80df63da-c077-4b90-94d6-c5df2a42f614" providerId="ADAL" clId="{93B08334-0CED-408F-9661-302B02FF166C}" dt="2026-05-27T19:55:22.524" v="13291" actId="20577"/>
        <pc:sldMkLst>
          <pc:docMk/>
          <pc:sldMk cId="98220166" sldId="280"/>
        </pc:sldMkLst>
        <pc:spChg chg="mod">
          <ac:chgData name="Penella Zollner" userId="80df63da-c077-4b90-94d6-c5df2a42f614" providerId="ADAL" clId="{93B08334-0CED-408F-9661-302B02FF166C}" dt="2026-05-27T19:55:22.524" v="13291" actId="20577"/>
          <ac:spMkLst>
            <pc:docMk/>
            <pc:sldMk cId="98220166" sldId="280"/>
            <ac:spMk id="3" creationId="{A7095723-9CF9-6FFE-39B6-BDA889624E50}"/>
          </ac:spMkLst>
        </pc:spChg>
        <pc:spChg chg="add del mod">
          <ac:chgData name="Penella Zollner" userId="80df63da-c077-4b90-94d6-c5df2a42f614" providerId="ADAL" clId="{93B08334-0CED-408F-9661-302B02FF166C}" dt="2026-05-26T16:39:22.605" v="1725" actId="21"/>
          <ac:spMkLst>
            <pc:docMk/>
            <pc:sldMk cId="98220166" sldId="280"/>
            <ac:spMk id="4" creationId="{6F8AA54E-2DF9-AD16-8EF1-51E31B52E405}"/>
          </ac:spMkLst>
        </pc:spChg>
        <pc:spChg chg="add del mod">
          <ac:chgData name="Penella Zollner" userId="80df63da-c077-4b90-94d6-c5df2a42f614" providerId="ADAL" clId="{93B08334-0CED-408F-9661-302B02FF166C}" dt="2026-05-26T16:39:19.106" v="1724" actId="21"/>
          <ac:spMkLst>
            <pc:docMk/>
            <pc:sldMk cId="98220166" sldId="280"/>
            <ac:spMk id="5" creationId="{C0A319A8-CD4A-3AFC-AE06-765E8FD0DDCD}"/>
          </ac:spMkLst>
        </pc:spChg>
        <pc:spChg chg="del mod">
          <ac:chgData name="Penella Zollner" userId="80df63da-c077-4b90-94d6-c5df2a42f614" providerId="ADAL" clId="{93B08334-0CED-408F-9661-302B02FF166C}" dt="2026-05-26T16:47:00.981" v="1825" actId="21"/>
          <ac:spMkLst>
            <pc:docMk/>
            <pc:sldMk cId="98220166" sldId="280"/>
            <ac:spMk id="6" creationId="{6FF9606F-4853-259A-05E7-E554DEC5D1D8}"/>
          </ac:spMkLst>
        </pc:spChg>
        <pc:spChg chg="mod">
          <ac:chgData name="Penella Zollner" userId="80df63da-c077-4b90-94d6-c5df2a42f614" providerId="ADAL" clId="{93B08334-0CED-408F-9661-302B02FF166C}" dt="2026-05-26T22:54:27.028" v="8897" actId="14100"/>
          <ac:spMkLst>
            <pc:docMk/>
            <pc:sldMk cId="98220166" sldId="280"/>
            <ac:spMk id="7" creationId="{72F66A64-08FD-E3C9-1180-375B35F524E3}"/>
          </ac:spMkLst>
        </pc:spChg>
        <pc:spChg chg="add mod">
          <ac:chgData name="Penella Zollner" userId="80df63da-c077-4b90-94d6-c5df2a42f614" providerId="ADAL" clId="{93B08334-0CED-408F-9661-302B02FF166C}" dt="2026-05-27T18:20:14.762" v="12623" actId="1076"/>
          <ac:spMkLst>
            <pc:docMk/>
            <pc:sldMk cId="98220166" sldId="280"/>
            <ac:spMk id="8" creationId="{A3692288-7F9D-DE57-CB0D-9056501F191E}"/>
          </ac:spMkLst>
        </pc:spChg>
        <pc:spChg chg="add mod">
          <ac:chgData name="Penella Zollner" userId="80df63da-c077-4b90-94d6-c5df2a42f614" providerId="ADAL" clId="{93B08334-0CED-408F-9661-302B02FF166C}" dt="2026-05-27T18:20:14.762" v="12623" actId="1076"/>
          <ac:spMkLst>
            <pc:docMk/>
            <pc:sldMk cId="98220166" sldId="280"/>
            <ac:spMk id="9" creationId="{2D3945F5-0A43-8640-F2A8-DCFC3A13B0C8}"/>
          </ac:spMkLst>
        </pc:spChg>
        <pc:spChg chg="add mod">
          <ac:chgData name="Penella Zollner" userId="80df63da-c077-4b90-94d6-c5df2a42f614" providerId="ADAL" clId="{93B08334-0CED-408F-9661-302B02FF166C}" dt="2026-05-27T18:20:14.762" v="12623" actId="1076"/>
          <ac:spMkLst>
            <pc:docMk/>
            <pc:sldMk cId="98220166" sldId="280"/>
            <ac:spMk id="10" creationId="{878FC6DD-3138-127C-DF4E-73359C85F927}"/>
          </ac:spMkLst>
        </pc:spChg>
        <pc:spChg chg="add del mod">
          <ac:chgData name="Penella Zollner" userId="80df63da-c077-4b90-94d6-c5df2a42f614" providerId="ADAL" clId="{93B08334-0CED-408F-9661-302B02FF166C}" dt="2026-05-26T17:29:30.438" v="2107" actId="478"/>
          <ac:spMkLst>
            <pc:docMk/>
            <pc:sldMk cId="98220166" sldId="280"/>
            <ac:spMk id="40" creationId="{BAED036B-1EAE-5330-3766-CCF693CB1CEA}"/>
          </ac:spMkLst>
        </pc:spChg>
        <pc:spChg chg="add mod">
          <ac:chgData name="Penella Zollner" userId="80df63da-c077-4b90-94d6-c5df2a42f614" providerId="ADAL" clId="{93B08334-0CED-408F-9661-302B02FF166C}" dt="2026-05-27T19:35:43.524" v="12976" actId="1076"/>
          <ac:spMkLst>
            <pc:docMk/>
            <pc:sldMk cId="98220166" sldId="280"/>
            <ac:spMk id="41" creationId="{A9AD7118-27F5-79C4-7A99-4F81B749A783}"/>
          </ac:spMkLst>
        </pc:spChg>
        <pc:picChg chg="add del mod">
          <ac:chgData name="Penella Zollner" userId="80df63da-c077-4b90-94d6-c5df2a42f614" providerId="ADAL" clId="{93B08334-0CED-408F-9661-302B02FF166C}" dt="2026-05-26T16:50:11.701" v="1842" actId="478"/>
          <ac:picMkLst>
            <pc:docMk/>
            <pc:sldMk cId="98220166" sldId="280"/>
            <ac:picMk id="12" creationId="{8A501EED-5683-369A-C368-60CF26FDFC6C}"/>
          </ac:picMkLst>
        </pc:picChg>
        <pc:picChg chg="add mod">
          <ac:chgData name="Penella Zollner" userId="80df63da-c077-4b90-94d6-c5df2a42f614" providerId="ADAL" clId="{93B08334-0CED-408F-9661-302B02FF166C}" dt="2026-05-27T18:20:14.762" v="12623" actId="1076"/>
          <ac:picMkLst>
            <pc:docMk/>
            <pc:sldMk cId="98220166" sldId="280"/>
            <ac:picMk id="14" creationId="{50C98789-37FD-A31B-F550-4259F526AD7A}"/>
          </ac:picMkLst>
        </pc:picChg>
        <pc:picChg chg="add mod">
          <ac:chgData name="Penella Zollner" userId="80df63da-c077-4b90-94d6-c5df2a42f614" providerId="ADAL" clId="{93B08334-0CED-408F-9661-302B02FF166C}" dt="2026-05-27T18:20:14.762" v="12623" actId="1076"/>
          <ac:picMkLst>
            <pc:docMk/>
            <pc:sldMk cId="98220166" sldId="280"/>
            <ac:picMk id="16" creationId="{172D02D3-E89D-800F-E60E-1BEAC49B0C97}"/>
          </ac:picMkLst>
        </pc:picChg>
        <pc:picChg chg="add mod">
          <ac:chgData name="Penella Zollner" userId="80df63da-c077-4b90-94d6-c5df2a42f614" providerId="ADAL" clId="{93B08334-0CED-408F-9661-302B02FF166C}" dt="2026-05-27T18:20:14.762" v="12623" actId="1076"/>
          <ac:picMkLst>
            <pc:docMk/>
            <pc:sldMk cId="98220166" sldId="280"/>
            <ac:picMk id="18" creationId="{F2D58617-25C0-62EC-49AA-110994C41286}"/>
          </ac:picMkLst>
        </pc:picChg>
        <pc:picChg chg="add mod">
          <ac:chgData name="Penella Zollner" userId="80df63da-c077-4b90-94d6-c5df2a42f614" providerId="ADAL" clId="{93B08334-0CED-408F-9661-302B02FF166C}" dt="2026-05-26T22:31:00.151" v="8604" actId="1076"/>
          <ac:picMkLst>
            <pc:docMk/>
            <pc:sldMk cId="98220166" sldId="280"/>
            <ac:picMk id="20" creationId="{EA624B86-AC33-1A9C-D165-6CB86466BEA5}"/>
          </ac:picMkLst>
        </pc:picChg>
        <pc:picChg chg="add mod">
          <ac:chgData name="Penella Zollner" userId="80df63da-c077-4b90-94d6-c5df2a42f614" providerId="ADAL" clId="{93B08334-0CED-408F-9661-302B02FF166C}" dt="2026-05-27T18:20:14.762" v="12623" actId="1076"/>
          <ac:picMkLst>
            <pc:docMk/>
            <pc:sldMk cId="98220166" sldId="280"/>
            <ac:picMk id="22" creationId="{9AE875DB-3491-D4A7-F7D5-4A114B6CA3AC}"/>
          </ac:picMkLst>
        </pc:picChg>
        <pc:picChg chg="add mod">
          <ac:chgData name="Penella Zollner" userId="80df63da-c077-4b90-94d6-c5df2a42f614" providerId="ADAL" clId="{93B08334-0CED-408F-9661-302B02FF166C}" dt="2026-05-26T17:27:48.289" v="2070" actId="1076"/>
          <ac:picMkLst>
            <pc:docMk/>
            <pc:sldMk cId="98220166" sldId="280"/>
            <ac:picMk id="24" creationId="{7E6E40C6-4C3F-7EF4-AC3A-EDD7570A8732}"/>
          </ac:picMkLst>
        </pc:picChg>
        <pc:picChg chg="add mod">
          <ac:chgData name="Penella Zollner" userId="80df63da-c077-4b90-94d6-c5df2a42f614" providerId="ADAL" clId="{93B08334-0CED-408F-9661-302B02FF166C}" dt="2026-05-26T17:27:39.195" v="2069" actId="1076"/>
          <ac:picMkLst>
            <pc:docMk/>
            <pc:sldMk cId="98220166" sldId="280"/>
            <ac:picMk id="26" creationId="{173500D9-ACA8-5178-B171-C8EFE9AC62CC}"/>
          </ac:picMkLst>
        </pc:picChg>
        <pc:picChg chg="add mod">
          <ac:chgData name="Penella Zollner" userId="80df63da-c077-4b90-94d6-c5df2a42f614" providerId="ADAL" clId="{93B08334-0CED-408F-9661-302B02FF166C}" dt="2026-05-27T18:20:14.762" v="12623" actId="1076"/>
          <ac:picMkLst>
            <pc:docMk/>
            <pc:sldMk cId="98220166" sldId="280"/>
            <ac:picMk id="28" creationId="{D5AFD368-4DC7-25E8-1025-24E065090726}"/>
          </ac:picMkLst>
        </pc:picChg>
        <pc:picChg chg="add mod">
          <ac:chgData name="Penella Zollner" userId="80df63da-c077-4b90-94d6-c5df2a42f614" providerId="ADAL" clId="{93B08334-0CED-408F-9661-302B02FF166C}" dt="2026-05-27T18:20:14.762" v="12623" actId="1076"/>
          <ac:picMkLst>
            <pc:docMk/>
            <pc:sldMk cId="98220166" sldId="280"/>
            <ac:picMk id="30" creationId="{2F03F1A8-C50C-F10B-08FD-E644E31CF559}"/>
          </ac:picMkLst>
        </pc:picChg>
        <pc:picChg chg="add mod">
          <ac:chgData name="Penella Zollner" userId="80df63da-c077-4b90-94d6-c5df2a42f614" providerId="ADAL" clId="{93B08334-0CED-408F-9661-302B02FF166C}" dt="2026-05-26T17:23:08.314" v="1941" actId="1076"/>
          <ac:picMkLst>
            <pc:docMk/>
            <pc:sldMk cId="98220166" sldId="280"/>
            <ac:picMk id="32" creationId="{478FBFE7-9823-19F8-FF59-00D91404597A}"/>
          </ac:picMkLst>
        </pc:picChg>
        <pc:picChg chg="add del mod">
          <ac:chgData name="Penella Zollner" userId="80df63da-c077-4b90-94d6-c5df2a42f614" providerId="ADAL" clId="{93B08334-0CED-408F-9661-302B02FF166C}" dt="2026-05-26T17:17:28.188" v="1887" actId="478"/>
          <ac:picMkLst>
            <pc:docMk/>
            <pc:sldMk cId="98220166" sldId="280"/>
            <ac:picMk id="34" creationId="{69BFCF0B-52AA-BBF0-8764-D56C555E89E7}"/>
          </ac:picMkLst>
        </pc:picChg>
        <pc:picChg chg="add del mod">
          <ac:chgData name="Penella Zollner" userId="80df63da-c077-4b90-94d6-c5df2a42f614" providerId="ADAL" clId="{93B08334-0CED-408F-9661-302B02FF166C}" dt="2026-05-26T17:20:10.214" v="1895" actId="478"/>
          <ac:picMkLst>
            <pc:docMk/>
            <pc:sldMk cId="98220166" sldId="280"/>
            <ac:picMk id="36" creationId="{9064B4E3-AB6C-1DCC-82C5-4F9E4F1918BE}"/>
          </ac:picMkLst>
        </pc:picChg>
        <pc:picChg chg="add mod">
          <ac:chgData name="Penella Zollner" userId="80df63da-c077-4b90-94d6-c5df2a42f614" providerId="ADAL" clId="{93B08334-0CED-408F-9661-302B02FF166C}" dt="2026-05-27T18:20:14.762" v="12623" actId="1076"/>
          <ac:picMkLst>
            <pc:docMk/>
            <pc:sldMk cId="98220166" sldId="280"/>
            <ac:picMk id="38" creationId="{59F3B6A9-9032-F5FE-6A56-435C5323920D}"/>
          </ac:picMkLst>
        </pc:picChg>
        <pc:inkChg chg="add del">
          <ac:chgData name="Penella Zollner" userId="80df63da-c077-4b90-94d6-c5df2a42f614" providerId="ADAL" clId="{93B08334-0CED-408F-9661-302B02FF166C}" dt="2026-05-27T19:36:04.107" v="12978"/>
          <ac:inkMkLst>
            <pc:docMk/>
            <pc:sldMk cId="98220166" sldId="280"/>
            <ac:inkMk id="42" creationId="{E66D5320-83E3-A403-CE5C-B60BAB290E24}"/>
          </ac:inkMkLst>
        </pc:inkChg>
        <pc:inkChg chg="add">
          <ac:chgData name="Penella Zollner" userId="80df63da-c077-4b90-94d6-c5df2a42f614" providerId="ADAL" clId="{93B08334-0CED-408F-9661-302B02FF166C}" dt="2026-05-27T19:36:04.107" v="12978"/>
          <ac:inkMkLst>
            <pc:docMk/>
            <pc:sldMk cId="98220166" sldId="280"/>
            <ac:inkMk id="43" creationId="{8BB9CC5F-21E2-A847-2BF9-A53185B7ECD4}"/>
          </ac:inkMkLst>
        </pc:inkChg>
      </pc:sldChg>
      <pc:sldChg chg="addSp delSp modSp add mod ord">
        <pc:chgData name="Penella Zollner" userId="80df63da-c077-4b90-94d6-c5df2a42f614" providerId="ADAL" clId="{93B08334-0CED-408F-9661-302B02FF166C}" dt="2026-05-27T19:54:51.092" v="13288" actId="20577"/>
        <pc:sldMkLst>
          <pc:docMk/>
          <pc:sldMk cId="1810212392" sldId="281"/>
        </pc:sldMkLst>
        <pc:spChg chg="mod">
          <ac:chgData name="Penella Zollner" userId="80df63da-c077-4b90-94d6-c5df2a42f614" providerId="ADAL" clId="{93B08334-0CED-408F-9661-302B02FF166C}" dt="2026-05-27T19:54:51.092" v="13288" actId="20577"/>
          <ac:spMkLst>
            <pc:docMk/>
            <pc:sldMk cId="1810212392" sldId="281"/>
            <ac:spMk id="3" creationId="{7AD6DEF7-59C5-071B-D362-1B2A029FAD06}"/>
          </ac:spMkLst>
        </pc:spChg>
        <pc:spChg chg="add del mod">
          <ac:chgData name="Penella Zollner" userId="80df63da-c077-4b90-94d6-c5df2a42f614" providerId="ADAL" clId="{93B08334-0CED-408F-9661-302B02FF166C}" dt="2026-05-26T23:10:57.237" v="8994" actId="478"/>
          <ac:spMkLst>
            <pc:docMk/>
            <pc:sldMk cId="1810212392" sldId="281"/>
            <ac:spMk id="4" creationId="{5523E9F1-66F0-FE58-27B6-A0D2187C76FF}"/>
          </ac:spMkLst>
        </pc:spChg>
        <pc:spChg chg="del mod">
          <ac:chgData name="Penella Zollner" userId="80df63da-c077-4b90-94d6-c5df2a42f614" providerId="ADAL" clId="{93B08334-0CED-408F-9661-302B02FF166C}" dt="2026-05-26T23:10:55.787" v="8993" actId="478"/>
          <ac:spMkLst>
            <pc:docMk/>
            <pc:sldMk cId="1810212392" sldId="281"/>
            <ac:spMk id="7" creationId="{61EB16B4-B5BE-1A7E-8DF2-0F65EAAD492C}"/>
          </ac:spMkLst>
        </pc:spChg>
        <pc:spChg chg="del mod">
          <ac:chgData name="Penella Zollner" userId="80df63da-c077-4b90-94d6-c5df2a42f614" providerId="ADAL" clId="{93B08334-0CED-408F-9661-302B02FF166C}" dt="2026-05-26T17:32:01.833" v="2110" actId="21"/>
          <ac:spMkLst>
            <pc:docMk/>
            <pc:sldMk cId="1810212392" sldId="281"/>
            <ac:spMk id="8" creationId="{24280408-AFB6-7818-F903-4C0CD49BA61D}"/>
          </ac:spMkLst>
        </pc:spChg>
        <pc:spChg chg="del mod">
          <ac:chgData name="Penella Zollner" userId="80df63da-c077-4b90-94d6-c5df2a42f614" providerId="ADAL" clId="{93B08334-0CED-408F-9661-302B02FF166C}" dt="2026-05-26T17:32:19.338" v="2126" actId="478"/>
          <ac:spMkLst>
            <pc:docMk/>
            <pc:sldMk cId="1810212392" sldId="281"/>
            <ac:spMk id="9" creationId="{2E50C25D-3990-D0E2-249D-A319AF4CBF94}"/>
          </ac:spMkLst>
        </pc:spChg>
        <pc:spChg chg="del mod">
          <ac:chgData name="Penella Zollner" userId="80df63da-c077-4b90-94d6-c5df2a42f614" providerId="ADAL" clId="{93B08334-0CED-408F-9661-302B02FF166C}" dt="2026-05-26T17:32:16.108" v="2124" actId="478"/>
          <ac:spMkLst>
            <pc:docMk/>
            <pc:sldMk cId="1810212392" sldId="281"/>
            <ac:spMk id="10" creationId="{20DF2214-F437-2DFD-AC8E-738B5E5D5D96}"/>
          </ac:spMkLst>
        </pc:spChg>
        <pc:spChg chg="add del mod">
          <ac:chgData name="Penella Zollner" userId="80df63da-c077-4b90-94d6-c5df2a42f614" providerId="ADAL" clId="{93B08334-0CED-408F-9661-302B02FF166C}" dt="2026-05-26T23:10:51.958" v="8991" actId="478"/>
          <ac:spMkLst>
            <pc:docMk/>
            <pc:sldMk cId="1810212392" sldId="281"/>
            <ac:spMk id="11" creationId="{5746E1C6-08ED-44B3-30F2-D3C20AFED51E}"/>
          </ac:spMkLst>
        </pc:spChg>
        <pc:spChg chg="add mod">
          <ac:chgData name="Penella Zollner" userId="80df63da-c077-4b90-94d6-c5df2a42f614" providerId="ADAL" clId="{93B08334-0CED-408F-9661-302B02FF166C}" dt="2026-05-27T00:29:34.438" v="12518" actId="255"/>
          <ac:spMkLst>
            <pc:docMk/>
            <pc:sldMk cId="1810212392" sldId="281"/>
            <ac:spMk id="21" creationId="{46C00AF2-77AF-BED1-DFC0-05034D02905E}"/>
          </ac:spMkLst>
        </pc:spChg>
        <pc:spChg chg="add mod">
          <ac:chgData name="Penella Zollner" userId="80df63da-c077-4b90-94d6-c5df2a42f614" providerId="ADAL" clId="{93B08334-0CED-408F-9661-302B02FF166C}" dt="2026-05-27T19:35:00.824" v="12972" actId="1076"/>
          <ac:spMkLst>
            <pc:docMk/>
            <pc:sldMk cId="1810212392" sldId="281"/>
            <ac:spMk id="23" creationId="{98235F97-BD37-8E91-D48B-DA26F1AB4F7E}"/>
          </ac:spMkLst>
        </pc:spChg>
        <pc:graphicFrameChg chg="add del mod modGraphic">
          <ac:chgData name="Penella Zollner" userId="80df63da-c077-4b90-94d6-c5df2a42f614" providerId="ADAL" clId="{93B08334-0CED-408F-9661-302B02FF166C}" dt="2026-05-26T23:10:19.884" v="8990" actId="478"/>
          <ac:graphicFrameMkLst>
            <pc:docMk/>
            <pc:sldMk cId="1810212392" sldId="281"/>
            <ac:graphicFrameMk id="12" creationId="{5057ECC9-6D9C-89A5-7C3A-1B3D923DAA82}"/>
          </ac:graphicFrameMkLst>
        </pc:graphicFrameChg>
        <pc:picChg chg="add del">
          <ac:chgData name="Penella Zollner" userId="80df63da-c077-4b90-94d6-c5df2a42f614" providerId="ADAL" clId="{93B08334-0CED-408F-9661-302B02FF166C}" dt="2026-05-26T22:55:55.461" v="8901" actId="478"/>
          <ac:picMkLst>
            <pc:docMk/>
            <pc:sldMk cId="1810212392" sldId="281"/>
            <ac:picMk id="6" creationId="{4A8F1CC9-AE09-B3E7-F373-9829BCCF7CCF}"/>
          </ac:picMkLst>
        </pc:picChg>
        <pc:picChg chg="del">
          <ac:chgData name="Penella Zollner" userId="80df63da-c077-4b90-94d6-c5df2a42f614" providerId="ADAL" clId="{93B08334-0CED-408F-9661-302B02FF166C}" dt="2026-05-26T17:32:07.681" v="2115" actId="478"/>
          <ac:picMkLst>
            <pc:docMk/>
            <pc:sldMk cId="1810212392" sldId="281"/>
            <ac:picMk id="14" creationId="{41039D47-EF0E-A2BF-03AB-17E8EEE3FD4E}"/>
          </ac:picMkLst>
        </pc:picChg>
        <pc:picChg chg="add mod">
          <ac:chgData name="Penella Zollner" userId="80df63da-c077-4b90-94d6-c5df2a42f614" providerId="ADAL" clId="{93B08334-0CED-408F-9661-302B02FF166C}" dt="2026-05-26T23:14:10.220" v="9126" actId="1076"/>
          <ac:picMkLst>
            <pc:docMk/>
            <pc:sldMk cId="1810212392" sldId="281"/>
            <ac:picMk id="15" creationId="{B71E6B31-EF51-6190-5A1B-F21F0BA82583}"/>
          </ac:picMkLst>
        </pc:picChg>
        <pc:picChg chg="del">
          <ac:chgData name="Penella Zollner" userId="80df63da-c077-4b90-94d6-c5df2a42f614" providerId="ADAL" clId="{93B08334-0CED-408F-9661-302B02FF166C}" dt="2026-05-26T17:32:06.481" v="2113" actId="478"/>
          <ac:picMkLst>
            <pc:docMk/>
            <pc:sldMk cId="1810212392" sldId="281"/>
            <ac:picMk id="16" creationId="{E2AD0E25-1E84-989A-BA71-5A25A87F487F}"/>
          </ac:picMkLst>
        </pc:picChg>
        <pc:picChg chg="del">
          <ac:chgData name="Penella Zollner" userId="80df63da-c077-4b90-94d6-c5df2a42f614" providerId="ADAL" clId="{93B08334-0CED-408F-9661-302B02FF166C}" dt="2026-05-26T17:32:08.252" v="2116" actId="478"/>
          <ac:picMkLst>
            <pc:docMk/>
            <pc:sldMk cId="1810212392" sldId="281"/>
            <ac:picMk id="18" creationId="{1233B25D-22B5-5652-89D4-0E94D5CC8165}"/>
          </ac:picMkLst>
        </pc:picChg>
        <pc:picChg chg="add mod">
          <ac:chgData name="Penella Zollner" userId="80df63da-c077-4b90-94d6-c5df2a42f614" providerId="ADAL" clId="{93B08334-0CED-408F-9661-302B02FF166C}" dt="2026-05-26T23:14:10.220" v="9126" actId="1076"/>
          <ac:picMkLst>
            <pc:docMk/>
            <pc:sldMk cId="1810212392" sldId="281"/>
            <ac:picMk id="19" creationId="{4835DF16-4B62-99B4-8BFF-03F22FDD99C0}"/>
          </ac:picMkLst>
        </pc:picChg>
        <pc:picChg chg="del">
          <ac:chgData name="Penella Zollner" userId="80df63da-c077-4b90-94d6-c5df2a42f614" providerId="ADAL" clId="{93B08334-0CED-408F-9661-302B02FF166C}" dt="2026-05-26T17:32:07.174" v="2114" actId="478"/>
          <ac:picMkLst>
            <pc:docMk/>
            <pc:sldMk cId="1810212392" sldId="281"/>
            <ac:picMk id="20" creationId="{48A0AF3A-7F50-8397-5352-7F126B5A8D07}"/>
          </ac:picMkLst>
        </pc:picChg>
        <pc:picChg chg="del">
          <ac:chgData name="Penella Zollner" userId="80df63da-c077-4b90-94d6-c5df2a42f614" providerId="ADAL" clId="{93B08334-0CED-408F-9661-302B02FF166C}" dt="2026-05-26T17:32:06" v="2112" actId="478"/>
          <ac:picMkLst>
            <pc:docMk/>
            <pc:sldMk cId="1810212392" sldId="281"/>
            <ac:picMk id="22" creationId="{4BA77543-9B6F-FF66-52CB-5154E9FB4679}"/>
          </ac:picMkLst>
        </pc:picChg>
        <pc:picChg chg="del">
          <ac:chgData name="Penella Zollner" userId="80df63da-c077-4b90-94d6-c5df2a42f614" providerId="ADAL" clId="{93B08334-0CED-408F-9661-302B02FF166C}" dt="2026-05-26T17:32:04.987" v="2111" actId="478"/>
          <ac:picMkLst>
            <pc:docMk/>
            <pc:sldMk cId="1810212392" sldId="281"/>
            <ac:picMk id="24" creationId="{53433136-9206-7AA1-AB18-287F71202AD1}"/>
          </ac:picMkLst>
        </pc:picChg>
        <pc:picChg chg="del">
          <ac:chgData name="Penella Zollner" userId="80df63da-c077-4b90-94d6-c5df2a42f614" providerId="ADAL" clId="{93B08334-0CED-408F-9661-302B02FF166C}" dt="2026-05-26T17:32:10.731" v="2120" actId="478"/>
          <ac:picMkLst>
            <pc:docMk/>
            <pc:sldMk cId="1810212392" sldId="281"/>
            <ac:picMk id="26" creationId="{E9D04E93-F99F-02C4-A254-FC063A56BFCD}"/>
          </ac:picMkLst>
        </pc:picChg>
        <pc:picChg chg="del">
          <ac:chgData name="Penella Zollner" userId="80df63da-c077-4b90-94d6-c5df2a42f614" providerId="ADAL" clId="{93B08334-0CED-408F-9661-302B02FF166C}" dt="2026-05-26T17:32:10.082" v="2119" actId="478"/>
          <ac:picMkLst>
            <pc:docMk/>
            <pc:sldMk cId="1810212392" sldId="281"/>
            <ac:picMk id="28" creationId="{866E7403-EC6C-F8AE-F1FF-5010F42097A8}"/>
          </ac:picMkLst>
        </pc:picChg>
        <pc:picChg chg="del">
          <ac:chgData name="Penella Zollner" userId="80df63da-c077-4b90-94d6-c5df2a42f614" providerId="ADAL" clId="{93B08334-0CED-408F-9661-302B02FF166C}" dt="2026-05-26T17:32:08.903" v="2117" actId="478"/>
          <ac:picMkLst>
            <pc:docMk/>
            <pc:sldMk cId="1810212392" sldId="281"/>
            <ac:picMk id="30" creationId="{002A68DF-6E5B-4761-EF75-ED0AB84C3B71}"/>
          </ac:picMkLst>
        </pc:picChg>
        <pc:picChg chg="del">
          <ac:chgData name="Penella Zollner" userId="80df63da-c077-4b90-94d6-c5df2a42f614" providerId="ADAL" clId="{93B08334-0CED-408F-9661-302B02FF166C}" dt="2026-05-26T17:32:09.504" v="2118" actId="478"/>
          <ac:picMkLst>
            <pc:docMk/>
            <pc:sldMk cId="1810212392" sldId="281"/>
            <ac:picMk id="32" creationId="{13E3E1AC-514E-4EFA-48EE-2397AC88A2E9}"/>
          </ac:picMkLst>
        </pc:picChg>
        <pc:picChg chg="del">
          <ac:chgData name="Penella Zollner" userId="80df63da-c077-4b90-94d6-c5df2a42f614" providerId="ADAL" clId="{93B08334-0CED-408F-9661-302B02FF166C}" dt="2026-05-26T17:32:14.064" v="2123" actId="478"/>
          <ac:picMkLst>
            <pc:docMk/>
            <pc:sldMk cId="1810212392" sldId="281"/>
            <ac:picMk id="38" creationId="{C3DDD896-CFB8-B826-05B9-9024255E5B21}"/>
          </ac:picMkLst>
        </pc:picChg>
        <pc:inkChg chg="add del">
          <ac:chgData name="Penella Zollner" userId="80df63da-c077-4b90-94d6-c5df2a42f614" providerId="ADAL" clId="{93B08334-0CED-408F-9661-302B02FF166C}" dt="2026-05-27T19:54:35.799" v="13286" actId="9405"/>
          <ac:inkMkLst>
            <pc:docMk/>
            <pc:sldMk cId="1810212392" sldId="281"/>
            <ac:inkMk id="25" creationId="{5313AC27-2C52-EE49-0BAC-6FA7379D2221}"/>
          </ac:inkMkLst>
        </pc:inkChg>
        <pc:inkChg chg="add del">
          <ac:chgData name="Penella Zollner" userId="80df63da-c077-4b90-94d6-c5df2a42f614" providerId="ADAL" clId="{93B08334-0CED-408F-9661-302B02FF166C}" dt="2026-05-27T19:54:35.205" v="13285" actId="9405"/>
          <ac:inkMkLst>
            <pc:docMk/>
            <pc:sldMk cId="1810212392" sldId="281"/>
            <ac:inkMk id="27" creationId="{24ACC1AF-B782-598A-13D9-236F34AD90FD}"/>
          </ac:inkMkLst>
        </pc:inkChg>
        <pc:inkChg chg="add mod">
          <ac:chgData name="Penella Zollner" userId="80df63da-c077-4b90-94d6-c5df2a42f614" providerId="ADAL" clId="{93B08334-0CED-408F-9661-302B02FF166C}" dt="2026-05-27T19:54:34.007" v="13283"/>
          <ac:inkMkLst>
            <pc:docMk/>
            <pc:sldMk cId="1810212392" sldId="281"/>
            <ac:inkMk id="29" creationId="{33F3C569-D647-5B4B-CE98-E5AD368B1451}"/>
          </ac:inkMkLst>
        </pc:inkChg>
      </pc:sldChg>
      <pc:sldChg chg="addSp delSp modSp add del mod ord">
        <pc:chgData name="Penella Zollner" userId="80df63da-c077-4b90-94d6-c5df2a42f614" providerId="ADAL" clId="{93B08334-0CED-408F-9661-302B02FF166C}" dt="2026-05-26T23:43:41.375" v="10204" actId="2696"/>
        <pc:sldMkLst>
          <pc:docMk/>
          <pc:sldMk cId="1233684959" sldId="282"/>
        </pc:sldMkLst>
        <pc:spChg chg="mod">
          <ac:chgData name="Penella Zollner" userId="80df63da-c077-4b90-94d6-c5df2a42f614" providerId="ADAL" clId="{93B08334-0CED-408F-9661-302B02FF166C}" dt="2026-05-26T17:40:08.535" v="2304" actId="20577"/>
          <ac:spMkLst>
            <pc:docMk/>
            <pc:sldMk cId="1233684959" sldId="282"/>
            <ac:spMk id="3" creationId="{2EA3BB01-FC1F-421D-8025-BB2A64CD4058}"/>
          </ac:spMkLst>
        </pc:spChg>
        <pc:spChg chg="add del mod">
          <ac:chgData name="Penella Zollner" userId="80df63da-c077-4b90-94d6-c5df2a42f614" providerId="ADAL" clId="{93B08334-0CED-408F-9661-302B02FF166C}" dt="2026-05-26T20:46:52.660" v="4827" actId="1076"/>
          <ac:spMkLst>
            <pc:docMk/>
            <pc:sldMk cId="1233684959" sldId="282"/>
            <ac:spMk id="7" creationId="{27B64B58-61DD-26B0-586A-37F8D130C473}"/>
          </ac:spMkLst>
        </pc:spChg>
        <pc:spChg chg="mod">
          <ac:chgData name="Penella Zollner" userId="80df63da-c077-4b90-94d6-c5df2a42f614" providerId="ADAL" clId="{93B08334-0CED-408F-9661-302B02FF166C}" dt="2026-05-26T20:48:15.590" v="4879" actId="207"/>
          <ac:spMkLst>
            <pc:docMk/>
            <pc:sldMk cId="1233684959" sldId="282"/>
            <ac:spMk id="8" creationId="{15AC1275-F49D-0A12-F4AD-58CD7877E272}"/>
          </ac:spMkLst>
        </pc:spChg>
        <pc:spChg chg="del mod">
          <ac:chgData name="Penella Zollner" userId="80df63da-c077-4b90-94d6-c5df2a42f614" providerId="ADAL" clId="{93B08334-0CED-408F-9661-302B02FF166C}" dt="2026-05-26T17:44:25.138" v="2506" actId="21"/>
          <ac:spMkLst>
            <pc:docMk/>
            <pc:sldMk cId="1233684959" sldId="282"/>
            <ac:spMk id="9" creationId="{2B082293-2F72-8D9E-BA49-250F55599750}"/>
          </ac:spMkLst>
        </pc:spChg>
        <pc:spChg chg="del mod">
          <ac:chgData name="Penella Zollner" userId="80df63da-c077-4b90-94d6-c5df2a42f614" providerId="ADAL" clId="{93B08334-0CED-408F-9661-302B02FF166C}" dt="2026-05-26T17:45:29.831" v="2543" actId="21"/>
          <ac:spMkLst>
            <pc:docMk/>
            <pc:sldMk cId="1233684959" sldId="282"/>
            <ac:spMk id="10" creationId="{D44BD52F-0202-3C54-FE21-D18AC288FFEC}"/>
          </ac:spMkLst>
        </pc:spChg>
        <pc:spChg chg="add del mod">
          <ac:chgData name="Penella Zollner" userId="80df63da-c077-4b90-94d6-c5df2a42f614" providerId="ADAL" clId="{93B08334-0CED-408F-9661-302B02FF166C}" dt="2026-05-26T20:39:08.424" v="4395" actId="478"/>
          <ac:spMkLst>
            <pc:docMk/>
            <pc:sldMk cId="1233684959" sldId="282"/>
            <ac:spMk id="12" creationId="{56535DEB-102C-D8C9-DA5E-49A70D5EEEC0}"/>
          </ac:spMkLst>
        </pc:spChg>
        <pc:spChg chg="add mod">
          <ac:chgData name="Penella Zollner" userId="80df63da-c077-4b90-94d6-c5df2a42f614" providerId="ADAL" clId="{93B08334-0CED-408F-9661-302B02FF166C}" dt="2026-05-26T20:47:42.804" v="4878" actId="14100"/>
          <ac:spMkLst>
            <pc:docMk/>
            <pc:sldMk cId="1233684959" sldId="282"/>
            <ac:spMk id="13" creationId="{80AE00BE-DB67-1E32-3C6A-24AA5D6FB67E}"/>
          </ac:spMkLst>
        </pc:spChg>
        <pc:spChg chg="add">
          <ac:chgData name="Penella Zollner" userId="80df63da-c077-4b90-94d6-c5df2a42f614" providerId="ADAL" clId="{93B08334-0CED-408F-9661-302B02FF166C}" dt="2026-05-26T20:39:26.465" v="4398"/>
          <ac:spMkLst>
            <pc:docMk/>
            <pc:sldMk cId="1233684959" sldId="282"/>
            <ac:spMk id="15" creationId="{DE43606B-D007-9E46-3FE8-2AB3C50F519F}"/>
          </ac:spMkLst>
        </pc:spChg>
        <pc:spChg chg="add">
          <ac:chgData name="Penella Zollner" userId="80df63da-c077-4b90-94d6-c5df2a42f614" providerId="ADAL" clId="{93B08334-0CED-408F-9661-302B02FF166C}" dt="2026-05-26T20:39:26.465" v="4398"/>
          <ac:spMkLst>
            <pc:docMk/>
            <pc:sldMk cId="1233684959" sldId="282"/>
            <ac:spMk id="17" creationId="{D51BC214-2349-64C2-04BF-85B12F743D3F}"/>
          </ac:spMkLst>
        </pc:spChg>
        <pc:spChg chg="add del mod">
          <ac:chgData name="Penella Zollner" userId="80df63da-c077-4b90-94d6-c5df2a42f614" providerId="ADAL" clId="{93B08334-0CED-408F-9661-302B02FF166C}" dt="2026-05-26T20:45:53.446" v="4773" actId="478"/>
          <ac:spMkLst>
            <pc:docMk/>
            <pc:sldMk cId="1233684959" sldId="282"/>
            <ac:spMk id="19" creationId="{9413B295-F2C5-2F24-DF3D-5BDE6B9385F2}"/>
          </ac:spMkLst>
        </pc:spChg>
        <pc:spChg chg="add mod">
          <ac:chgData name="Penella Zollner" userId="80df63da-c077-4b90-94d6-c5df2a42f614" providerId="ADAL" clId="{93B08334-0CED-408F-9661-302B02FF166C}" dt="2026-05-26T20:47:24.238" v="4873" actId="20577"/>
          <ac:spMkLst>
            <pc:docMk/>
            <pc:sldMk cId="1233684959" sldId="282"/>
            <ac:spMk id="21" creationId="{7167D738-9D54-D9C5-9D87-8A65385F2CAF}"/>
          </ac:spMkLst>
        </pc:spChg>
        <pc:picChg chg="add del">
          <ac:chgData name="Penella Zollner" userId="80df63da-c077-4b90-94d6-c5df2a42f614" providerId="ADAL" clId="{93B08334-0CED-408F-9661-302B02FF166C}" dt="2026-05-26T17:43:30.639" v="2477" actId="478"/>
          <ac:picMkLst>
            <pc:docMk/>
            <pc:sldMk cId="1233684959" sldId="282"/>
            <ac:picMk id="5" creationId="{993F8D0F-A5B8-F64A-3DA4-549F0D0C4E5E}"/>
          </ac:picMkLst>
        </pc:picChg>
        <pc:picChg chg="add del">
          <ac:chgData name="Penella Zollner" userId="80df63da-c077-4b90-94d6-c5df2a42f614" providerId="ADAL" clId="{93B08334-0CED-408F-9661-302B02FF166C}" dt="2026-05-26T17:43:35.943" v="2479" actId="478"/>
          <ac:picMkLst>
            <pc:docMk/>
            <pc:sldMk cId="1233684959" sldId="282"/>
            <ac:picMk id="11" creationId="{DD56F29D-9316-7F9B-C7F7-DF51438D71BA}"/>
          </ac:picMkLst>
        </pc:picChg>
        <pc:picChg chg="del">
          <ac:chgData name="Penella Zollner" userId="80df63da-c077-4b90-94d6-c5df2a42f614" providerId="ADAL" clId="{93B08334-0CED-408F-9661-302B02FF166C}" dt="2026-05-26T17:41:48.209" v="2380" actId="478"/>
          <ac:picMkLst>
            <pc:docMk/>
            <pc:sldMk cId="1233684959" sldId="282"/>
            <ac:picMk id="14" creationId="{BFA371B3-CBEE-DA0E-1D98-0C312B12A671}"/>
          </ac:picMkLst>
        </pc:picChg>
        <pc:picChg chg="del">
          <ac:chgData name="Penella Zollner" userId="80df63da-c077-4b90-94d6-c5df2a42f614" providerId="ADAL" clId="{93B08334-0CED-408F-9661-302B02FF166C}" dt="2026-05-26T17:41:45.777" v="2376" actId="478"/>
          <ac:picMkLst>
            <pc:docMk/>
            <pc:sldMk cId="1233684959" sldId="282"/>
            <ac:picMk id="16" creationId="{3D4BBBBA-0690-677A-7984-6766523C51B3}"/>
          </ac:picMkLst>
        </pc:picChg>
        <pc:picChg chg="del">
          <ac:chgData name="Penella Zollner" userId="80df63da-c077-4b90-94d6-c5df2a42f614" providerId="ADAL" clId="{93B08334-0CED-408F-9661-302B02FF166C}" dt="2026-05-26T17:41:48.981" v="2381" actId="478"/>
          <ac:picMkLst>
            <pc:docMk/>
            <pc:sldMk cId="1233684959" sldId="282"/>
            <ac:picMk id="18" creationId="{1E6E2287-8FE0-674E-D211-D8F8582F0882}"/>
          </ac:picMkLst>
        </pc:picChg>
        <pc:picChg chg="del">
          <ac:chgData name="Penella Zollner" userId="80df63da-c077-4b90-94d6-c5df2a42f614" providerId="ADAL" clId="{93B08334-0CED-408F-9661-302B02FF166C}" dt="2026-05-26T17:41:47.710" v="2379" actId="478"/>
          <ac:picMkLst>
            <pc:docMk/>
            <pc:sldMk cId="1233684959" sldId="282"/>
            <ac:picMk id="20" creationId="{85558C66-2731-F49A-654E-6E21BC9C714E}"/>
          </ac:picMkLst>
        </pc:picChg>
        <pc:picChg chg="del">
          <ac:chgData name="Penella Zollner" userId="80df63da-c077-4b90-94d6-c5df2a42f614" providerId="ADAL" clId="{93B08334-0CED-408F-9661-302B02FF166C}" dt="2026-05-26T17:41:46.525" v="2377" actId="478"/>
          <ac:picMkLst>
            <pc:docMk/>
            <pc:sldMk cId="1233684959" sldId="282"/>
            <ac:picMk id="22" creationId="{9D0A3980-7B15-8462-02BA-230EC0ECD6EC}"/>
          </ac:picMkLst>
        </pc:picChg>
        <pc:picChg chg="del">
          <ac:chgData name="Penella Zollner" userId="80df63da-c077-4b90-94d6-c5df2a42f614" providerId="ADAL" clId="{93B08334-0CED-408F-9661-302B02FF166C}" dt="2026-05-26T17:41:47.061" v="2378" actId="478"/>
          <ac:picMkLst>
            <pc:docMk/>
            <pc:sldMk cId="1233684959" sldId="282"/>
            <ac:picMk id="24" creationId="{8BEEB33D-F0CC-1793-9271-7947221B31AB}"/>
          </ac:picMkLst>
        </pc:picChg>
        <pc:picChg chg="del">
          <ac:chgData name="Penella Zollner" userId="80df63da-c077-4b90-94d6-c5df2a42f614" providerId="ADAL" clId="{93B08334-0CED-408F-9661-302B02FF166C}" dt="2026-05-26T17:41:50.109" v="2382" actId="478"/>
          <ac:picMkLst>
            <pc:docMk/>
            <pc:sldMk cId="1233684959" sldId="282"/>
            <ac:picMk id="26" creationId="{87EFAFC2-BF43-C238-9722-3D4030844A0C}"/>
          </ac:picMkLst>
        </pc:picChg>
        <pc:picChg chg="del">
          <ac:chgData name="Penella Zollner" userId="80df63da-c077-4b90-94d6-c5df2a42f614" providerId="ADAL" clId="{93B08334-0CED-408F-9661-302B02FF166C}" dt="2026-05-26T17:41:50.725" v="2383" actId="478"/>
          <ac:picMkLst>
            <pc:docMk/>
            <pc:sldMk cId="1233684959" sldId="282"/>
            <ac:picMk id="28" creationId="{BABB85CD-5AFD-7BCE-EE8F-B568D4D0CD20}"/>
          </ac:picMkLst>
        </pc:picChg>
        <pc:picChg chg="del">
          <ac:chgData name="Penella Zollner" userId="80df63da-c077-4b90-94d6-c5df2a42f614" providerId="ADAL" clId="{93B08334-0CED-408F-9661-302B02FF166C}" dt="2026-05-26T17:41:51.292" v="2384" actId="478"/>
          <ac:picMkLst>
            <pc:docMk/>
            <pc:sldMk cId="1233684959" sldId="282"/>
            <ac:picMk id="30" creationId="{B78BA218-DB70-AA7C-D0DA-306A42F69933}"/>
          </ac:picMkLst>
        </pc:picChg>
        <pc:picChg chg="del">
          <ac:chgData name="Penella Zollner" userId="80df63da-c077-4b90-94d6-c5df2a42f614" providerId="ADAL" clId="{93B08334-0CED-408F-9661-302B02FF166C}" dt="2026-05-26T17:41:51.892" v="2385" actId="478"/>
          <ac:picMkLst>
            <pc:docMk/>
            <pc:sldMk cId="1233684959" sldId="282"/>
            <ac:picMk id="32" creationId="{7BB13F27-DC15-5CD7-3DDF-1DE65C39395C}"/>
          </ac:picMkLst>
        </pc:picChg>
        <pc:picChg chg="del">
          <ac:chgData name="Penella Zollner" userId="80df63da-c077-4b90-94d6-c5df2a42f614" providerId="ADAL" clId="{93B08334-0CED-408F-9661-302B02FF166C}" dt="2026-05-26T17:41:52.746" v="2386" actId="478"/>
          <ac:picMkLst>
            <pc:docMk/>
            <pc:sldMk cId="1233684959" sldId="282"/>
            <ac:picMk id="38" creationId="{BDEE52B8-C46F-DA90-B81E-98697A4D1D85}"/>
          </ac:picMkLst>
        </pc:picChg>
        <pc:picChg chg="add">
          <ac:chgData name="Penella Zollner" userId="80df63da-c077-4b90-94d6-c5df2a42f614" providerId="ADAL" clId="{93B08334-0CED-408F-9661-302B02FF166C}" dt="2026-05-26T20:39:26.465" v="4398"/>
          <ac:picMkLst>
            <pc:docMk/>
            <pc:sldMk cId="1233684959" sldId="282"/>
            <ac:picMk id="2049" creationId="{07C0135D-2326-9B52-DCC8-1AF0B38A904E}"/>
          </ac:picMkLst>
        </pc:picChg>
        <pc:picChg chg="add">
          <ac:chgData name="Penella Zollner" userId="80df63da-c077-4b90-94d6-c5df2a42f614" providerId="ADAL" clId="{93B08334-0CED-408F-9661-302B02FF166C}" dt="2026-05-26T20:39:26.465" v="4398"/>
          <ac:picMkLst>
            <pc:docMk/>
            <pc:sldMk cId="1233684959" sldId="282"/>
            <ac:picMk id="2050" creationId="{96CD5F54-05A0-D50E-357A-52EDEF12732A}"/>
          </ac:picMkLst>
        </pc:picChg>
      </pc:sldChg>
      <pc:sldChg chg="modSp add del mod">
        <pc:chgData name="Penella Zollner" userId="80df63da-c077-4b90-94d6-c5df2a42f614" providerId="ADAL" clId="{93B08334-0CED-408F-9661-302B02FF166C}" dt="2026-05-27T00:08:31.006" v="11144" actId="2696"/>
        <pc:sldMkLst>
          <pc:docMk/>
          <pc:sldMk cId="3832637992" sldId="283"/>
        </pc:sldMkLst>
        <pc:spChg chg="mod">
          <ac:chgData name="Penella Zollner" userId="80df63da-c077-4b90-94d6-c5df2a42f614" providerId="ADAL" clId="{93B08334-0CED-408F-9661-302B02FF166C}" dt="2026-05-26T17:41:31.325" v="2375" actId="20577"/>
          <ac:spMkLst>
            <pc:docMk/>
            <pc:sldMk cId="3832637992" sldId="283"/>
            <ac:spMk id="3" creationId="{5F8F403D-9517-4180-2603-271339CBA498}"/>
          </ac:spMkLst>
        </pc:spChg>
        <pc:spChg chg="mod">
          <ac:chgData name="Penella Zollner" userId="80df63da-c077-4b90-94d6-c5df2a42f614" providerId="ADAL" clId="{93B08334-0CED-408F-9661-302B02FF166C}" dt="2026-05-26T17:40:53.141" v="2363" actId="20577"/>
          <ac:spMkLst>
            <pc:docMk/>
            <pc:sldMk cId="3832637992" sldId="283"/>
            <ac:spMk id="7" creationId="{DEF4DA4C-34FC-653F-AF93-23F9739D13A3}"/>
          </ac:spMkLst>
        </pc:spChg>
      </pc:sldChg>
      <pc:sldChg chg="new del">
        <pc:chgData name="Penella Zollner" userId="80df63da-c077-4b90-94d6-c5df2a42f614" providerId="ADAL" clId="{93B08334-0CED-408F-9661-302B02FF166C}" dt="2026-05-26T17:41:17.452" v="2365" actId="2696"/>
        <pc:sldMkLst>
          <pc:docMk/>
          <pc:sldMk cId="290376860" sldId="284"/>
        </pc:sldMkLst>
      </pc:sldChg>
      <pc:sldChg chg="add del">
        <pc:chgData name="Penella Zollner" userId="80df63da-c077-4b90-94d6-c5df2a42f614" providerId="ADAL" clId="{93B08334-0CED-408F-9661-302B02FF166C}" dt="2026-05-27T00:08:39.470" v="11145" actId="2696"/>
        <pc:sldMkLst>
          <pc:docMk/>
          <pc:sldMk cId="818183547" sldId="284"/>
        </pc:sldMkLst>
      </pc:sldChg>
      <pc:sldChg chg="addSp delSp modSp add mod">
        <pc:chgData name="Penella Zollner" userId="80df63da-c077-4b90-94d6-c5df2a42f614" providerId="ADAL" clId="{93B08334-0CED-408F-9661-302B02FF166C}" dt="2026-05-27T20:00:47.095" v="13561" actId="20577"/>
        <pc:sldMkLst>
          <pc:docMk/>
          <pc:sldMk cId="479399163" sldId="285"/>
        </pc:sldMkLst>
        <pc:spChg chg="mod">
          <ac:chgData name="Penella Zollner" userId="80df63da-c077-4b90-94d6-c5df2a42f614" providerId="ADAL" clId="{93B08334-0CED-408F-9661-302B02FF166C}" dt="2026-05-27T18:11:47.837" v="12545" actId="20577"/>
          <ac:spMkLst>
            <pc:docMk/>
            <pc:sldMk cId="479399163" sldId="285"/>
            <ac:spMk id="3" creationId="{A1143676-0A8F-762B-54CA-9AD4654202F8}"/>
          </ac:spMkLst>
        </pc:spChg>
        <pc:spChg chg="add mod">
          <ac:chgData name="Penella Zollner" userId="80df63da-c077-4b90-94d6-c5df2a42f614" providerId="ADAL" clId="{93B08334-0CED-408F-9661-302B02FF166C}" dt="2026-05-26T20:20:13.467" v="3896" actId="1076"/>
          <ac:spMkLst>
            <pc:docMk/>
            <pc:sldMk cId="479399163" sldId="285"/>
            <ac:spMk id="4" creationId="{EFA34843-435F-9F29-5549-08134F6A0767}"/>
          </ac:spMkLst>
        </pc:spChg>
        <pc:spChg chg="add mod">
          <ac:chgData name="Penella Zollner" userId="80df63da-c077-4b90-94d6-c5df2a42f614" providerId="ADAL" clId="{93B08334-0CED-408F-9661-302B02FF166C}" dt="2026-05-26T20:20:13.467" v="3896" actId="1076"/>
          <ac:spMkLst>
            <pc:docMk/>
            <pc:sldMk cId="479399163" sldId="285"/>
            <ac:spMk id="5" creationId="{59497247-2F5F-F8EE-E2A4-E12B01F2DB39}"/>
          </ac:spMkLst>
        </pc:spChg>
        <pc:spChg chg="add mod">
          <ac:chgData name="Penella Zollner" userId="80df63da-c077-4b90-94d6-c5df2a42f614" providerId="ADAL" clId="{93B08334-0CED-408F-9661-302B02FF166C}" dt="2026-05-27T20:00:47.095" v="13561" actId="20577"/>
          <ac:spMkLst>
            <pc:docMk/>
            <pc:sldMk cId="479399163" sldId="285"/>
            <ac:spMk id="6" creationId="{A5A88D36-A70F-B7ED-9C2A-BFA26F24DD31}"/>
          </ac:spMkLst>
        </pc:spChg>
        <pc:spChg chg="del mod">
          <ac:chgData name="Penella Zollner" userId="80df63da-c077-4b90-94d6-c5df2a42f614" providerId="ADAL" clId="{93B08334-0CED-408F-9661-302B02FF166C}" dt="2026-05-27T00:17:15.325" v="11924" actId="478"/>
          <ac:spMkLst>
            <pc:docMk/>
            <pc:sldMk cId="479399163" sldId="285"/>
            <ac:spMk id="7" creationId="{93398D18-BAFF-BA8D-065B-35A6DB87A0E8}"/>
          </ac:spMkLst>
        </pc:spChg>
        <pc:spChg chg="add del mod">
          <ac:chgData name="Penella Zollner" userId="80df63da-c077-4b90-94d6-c5df2a42f614" providerId="ADAL" clId="{93B08334-0CED-408F-9661-302B02FF166C}" dt="2026-05-27T18:11:59.821" v="12547" actId="21"/>
          <ac:spMkLst>
            <pc:docMk/>
            <pc:sldMk cId="479399163" sldId="285"/>
            <ac:spMk id="9" creationId="{B2DE85BD-32F0-1720-FF6D-996528958A1D}"/>
          </ac:spMkLst>
        </pc:spChg>
        <pc:picChg chg="add mod">
          <ac:chgData name="Penella Zollner" userId="80df63da-c077-4b90-94d6-c5df2a42f614" providerId="ADAL" clId="{93B08334-0CED-408F-9661-302B02FF166C}" dt="2026-05-27T19:12:24.663" v="12893" actId="1076"/>
          <ac:picMkLst>
            <pc:docMk/>
            <pc:sldMk cId="479399163" sldId="285"/>
            <ac:picMk id="11" creationId="{29B09470-4D6C-CE9C-2EF6-12385432B3B0}"/>
          </ac:picMkLst>
        </pc:picChg>
        <pc:picChg chg="add del mod">
          <ac:chgData name="Penella Zollner" userId="80df63da-c077-4b90-94d6-c5df2a42f614" providerId="ADAL" clId="{93B08334-0CED-408F-9661-302B02FF166C}" dt="2026-05-26T20:31:05.023" v="4023" actId="478"/>
          <ac:picMkLst>
            <pc:docMk/>
            <pc:sldMk cId="479399163" sldId="285"/>
            <ac:picMk id="1025" creationId="{6D7813CB-8434-DD57-CDF9-C66C4D3ACDC7}"/>
          </ac:picMkLst>
        </pc:picChg>
        <pc:picChg chg="add del mod">
          <ac:chgData name="Penella Zollner" userId="80df63da-c077-4b90-94d6-c5df2a42f614" providerId="ADAL" clId="{93B08334-0CED-408F-9661-302B02FF166C}" dt="2026-05-26T20:31:04.224" v="4022" actId="478"/>
          <ac:picMkLst>
            <pc:docMk/>
            <pc:sldMk cId="479399163" sldId="285"/>
            <ac:picMk id="1026" creationId="{C9DF4D2A-7FB9-7B78-04AD-B4400BC185B0}"/>
          </ac:picMkLst>
        </pc:picChg>
      </pc:sldChg>
      <pc:sldChg chg="addSp delSp modSp add mod ord">
        <pc:chgData name="Penella Zollner" userId="80df63da-c077-4b90-94d6-c5df2a42f614" providerId="ADAL" clId="{93B08334-0CED-408F-9661-302B02FF166C}" dt="2026-05-27T21:08:24.453" v="13660" actId="1076"/>
        <pc:sldMkLst>
          <pc:docMk/>
          <pc:sldMk cId="2523508796" sldId="286"/>
        </pc:sldMkLst>
        <pc:spChg chg="mod">
          <ac:chgData name="Penella Zollner" userId="80df63da-c077-4b90-94d6-c5df2a42f614" providerId="ADAL" clId="{93B08334-0CED-408F-9661-302B02FF166C}" dt="2026-05-27T19:59:04.347" v="13485" actId="14100"/>
          <ac:spMkLst>
            <pc:docMk/>
            <pc:sldMk cId="2523508796" sldId="286"/>
            <ac:spMk id="3" creationId="{9E3F87EF-3E3A-540B-2A73-0DBA75FA8BF9}"/>
          </ac:spMkLst>
        </pc:spChg>
        <pc:spChg chg="add mod">
          <ac:chgData name="Penella Zollner" userId="80df63da-c077-4b90-94d6-c5df2a42f614" providerId="ADAL" clId="{93B08334-0CED-408F-9661-302B02FF166C}" dt="2026-05-27T21:08:24.453" v="13660" actId="1076"/>
          <ac:spMkLst>
            <pc:docMk/>
            <pc:sldMk cId="2523508796" sldId="286"/>
            <ac:spMk id="4" creationId="{87DD7EB8-F44A-5853-C955-F5060E26B6DD}"/>
          </ac:spMkLst>
        </pc:spChg>
        <pc:spChg chg="add mod">
          <ac:chgData name="Penella Zollner" userId="80df63da-c077-4b90-94d6-c5df2a42f614" providerId="ADAL" clId="{93B08334-0CED-408F-9661-302B02FF166C}" dt="2026-05-27T19:59:31.660" v="13543" actId="14100"/>
          <ac:spMkLst>
            <pc:docMk/>
            <pc:sldMk cId="2523508796" sldId="286"/>
            <ac:spMk id="5" creationId="{33EC3870-84FC-2696-DAD8-4E746E39547C}"/>
          </ac:spMkLst>
        </pc:spChg>
        <pc:spChg chg="del mod">
          <ac:chgData name="Penella Zollner" userId="80df63da-c077-4b90-94d6-c5df2a42f614" providerId="ADAL" clId="{93B08334-0CED-408F-9661-302B02FF166C}" dt="2026-05-26T23:57:02.434" v="10791" actId="21"/>
          <ac:spMkLst>
            <pc:docMk/>
            <pc:sldMk cId="2523508796" sldId="286"/>
            <ac:spMk id="7" creationId="{6CFBAF67-2249-BDB6-CE0F-3B63DC29CC87}"/>
          </ac:spMkLst>
        </pc:spChg>
        <pc:spChg chg="mod">
          <ac:chgData name="Penella Zollner" userId="80df63da-c077-4b90-94d6-c5df2a42f614" providerId="ADAL" clId="{93B08334-0CED-408F-9661-302B02FF166C}" dt="2026-05-27T21:08:21.269" v="13659" actId="1076"/>
          <ac:spMkLst>
            <pc:docMk/>
            <pc:sldMk cId="2523508796" sldId="286"/>
            <ac:spMk id="8" creationId="{831D5469-1EE3-9045-EF03-4F92A0D87CA8}"/>
          </ac:spMkLst>
        </pc:spChg>
        <pc:spChg chg="del mod">
          <ac:chgData name="Penella Zollner" userId="80df63da-c077-4b90-94d6-c5df2a42f614" providerId="ADAL" clId="{93B08334-0CED-408F-9661-302B02FF166C}" dt="2026-05-26T20:37:09.613" v="4153" actId="478"/>
          <ac:spMkLst>
            <pc:docMk/>
            <pc:sldMk cId="2523508796" sldId="286"/>
            <ac:spMk id="12" creationId="{A9B79AD9-91E3-56C7-F677-5CD5F5009C59}"/>
          </ac:spMkLst>
        </pc:spChg>
        <pc:spChg chg="del">
          <ac:chgData name="Penella Zollner" userId="80df63da-c077-4b90-94d6-c5df2a42f614" providerId="ADAL" clId="{93B08334-0CED-408F-9661-302B02FF166C}" dt="2026-05-26T20:37:11.997" v="4154" actId="478"/>
          <ac:spMkLst>
            <pc:docMk/>
            <pc:sldMk cId="2523508796" sldId="286"/>
            <ac:spMk id="13" creationId="{A5833EFA-5BC6-845C-5F43-59A65A287644}"/>
          </ac:spMkLst>
        </pc:spChg>
        <pc:picChg chg="add mod">
          <ac:chgData name="Penella Zollner" userId="80df63da-c077-4b90-94d6-c5df2a42f614" providerId="ADAL" clId="{93B08334-0CED-408F-9661-302B02FF166C}" dt="2026-05-27T21:08:17.470" v="13658" actId="1076"/>
          <ac:picMkLst>
            <pc:docMk/>
            <pc:sldMk cId="2523508796" sldId="286"/>
            <ac:picMk id="9" creationId="{D5B51CD1-1829-51FF-8C34-8EDBA49C1F48}"/>
          </ac:picMkLst>
        </pc:picChg>
        <pc:inkChg chg="add">
          <ac:chgData name="Penella Zollner" userId="80df63da-c077-4b90-94d6-c5df2a42f614" providerId="ADAL" clId="{93B08334-0CED-408F-9661-302B02FF166C}" dt="2026-05-27T19:59:40.939" v="13544" actId="9405"/>
          <ac:inkMkLst>
            <pc:docMk/>
            <pc:sldMk cId="2523508796" sldId="286"/>
            <ac:inkMk id="6" creationId="{09F246FF-19A9-B326-96BD-16830C183DA8}"/>
          </ac:inkMkLst>
        </pc:inkChg>
      </pc:sldChg>
      <pc:sldChg chg="modSp add del mod ord">
        <pc:chgData name="Penella Zollner" userId="80df63da-c077-4b90-94d6-c5df2a42f614" providerId="ADAL" clId="{93B08334-0CED-408F-9661-302B02FF166C}" dt="2026-05-27T00:05:26.300" v="11097" actId="2696"/>
        <pc:sldMkLst>
          <pc:docMk/>
          <pc:sldMk cId="2926390916" sldId="287"/>
        </pc:sldMkLst>
        <pc:spChg chg="mod">
          <ac:chgData name="Penella Zollner" userId="80df63da-c077-4b90-94d6-c5df2a42f614" providerId="ADAL" clId="{93B08334-0CED-408F-9661-302B02FF166C}" dt="2026-05-26T22:06:47.422" v="7768" actId="207"/>
          <ac:spMkLst>
            <pc:docMk/>
            <pc:sldMk cId="2926390916" sldId="287"/>
            <ac:spMk id="2" creationId="{887A3039-6860-B5B1-7178-E6224E7D08BC}"/>
          </ac:spMkLst>
        </pc:spChg>
        <pc:spChg chg="mod">
          <ac:chgData name="Penella Zollner" userId="80df63da-c077-4b90-94d6-c5df2a42f614" providerId="ADAL" clId="{93B08334-0CED-408F-9661-302B02FF166C}" dt="2026-05-26T22:02:37.505" v="7449" actId="20577"/>
          <ac:spMkLst>
            <pc:docMk/>
            <pc:sldMk cId="2926390916" sldId="287"/>
            <ac:spMk id="5" creationId="{2EC7C642-F2F7-95BA-5E89-EAA006B65D4C}"/>
          </ac:spMkLst>
        </pc:spChg>
        <pc:spChg chg="mod">
          <ac:chgData name="Penella Zollner" userId="80df63da-c077-4b90-94d6-c5df2a42f614" providerId="ADAL" clId="{93B08334-0CED-408F-9661-302B02FF166C}" dt="2026-05-26T22:06:34.806" v="7767" actId="6549"/>
          <ac:spMkLst>
            <pc:docMk/>
            <pc:sldMk cId="2926390916" sldId="287"/>
            <ac:spMk id="9" creationId="{CFE17D5B-F1BC-37D0-6DEF-7FB0D4167F5E}"/>
          </ac:spMkLst>
        </pc:spChg>
        <pc:spChg chg="mod">
          <ac:chgData name="Penella Zollner" userId="80df63da-c077-4b90-94d6-c5df2a42f614" providerId="ADAL" clId="{93B08334-0CED-408F-9661-302B02FF166C}" dt="2026-05-26T22:02:45.942" v="7460" actId="20577"/>
          <ac:spMkLst>
            <pc:docMk/>
            <pc:sldMk cId="2926390916" sldId="287"/>
            <ac:spMk id="10" creationId="{6E7D39FF-2728-CE59-45ED-AB196BE16526}"/>
          </ac:spMkLst>
        </pc:spChg>
        <pc:spChg chg="mod">
          <ac:chgData name="Penella Zollner" userId="80df63da-c077-4b90-94d6-c5df2a42f614" providerId="ADAL" clId="{93B08334-0CED-408F-9661-302B02FF166C}" dt="2026-05-26T22:05:14.337" v="7583" actId="207"/>
          <ac:spMkLst>
            <pc:docMk/>
            <pc:sldMk cId="2926390916" sldId="287"/>
            <ac:spMk id="11" creationId="{5EB2F028-473B-A198-D87F-21594286D8C8}"/>
          </ac:spMkLst>
        </pc:spChg>
        <pc:spChg chg="mod">
          <ac:chgData name="Penella Zollner" userId="80df63da-c077-4b90-94d6-c5df2a42f614" providerId="ADAL" clId="{93B08334-0CED-408F-9661-302B02FF166C}" dt="2026-05-26T22:04:01.744" v="7577" actId="20577"/>
          <ac:spMkLst>
            <pc:docMk/>
            <pc:sldMk cId="2926390916" sldId="287"/>
            <ac:spMk id="12" creationId="{521327D6-3DA9-E4F1-DD5B-B58B4B76871D}"/>
          </ac:spMkLst>
        </pc:spChg>
      </pc:sldChg>
      <pc:sldChg chg="addSp delSp modSp add del mod">
        <pc:chgData name="Penella Zollner" userId="80df63da-c077-4b90-94d6-c5df2a42f614" providerId="ADAL" clId="{93B08334-0CED-408F-9661-302B02FF166C}" dt="2026-05-26T23:14:47.553" v="9146" actId="2696"/>
        <pc:sldMkLst>
          <pc:docMk/>
          <pc:sldMk cId="388406166" sldId="288"/>
        </pc:sldMkLst>
        <pc:spChg chg="del mod">
          <ac:chgData name="Penella Zollner" userId="80df63da-c077-4b90-94d6-c5df2a42f614" providerId="ADAL" clId="{93B08334-0CED-408F-9661-302B02FF166C}" dt="2026-05-26T23:02:20.681" v="8973" actId="478"/>
          <ac:spMkLst>
            <pc:docMk/>
            <pc:sldMk cId="388406166" sldId="288"/>
            <ac:spMk id="4" creationId="{1FDE0E66-A6BB-B8B6-244C-AED241422E8C}"/>
          </ac:spMkLst>
        </pc:spChg>
        <pc:spChg chg="del">
          <ac:chgData name="Penella Zollner" userId="80df63da-c077-4b90-94d6-c5df2a42f614" providerId="ADAL" clId="{93B08334-0CED-408F-9661-302B02FF166C}" dt="2026-05-26T23:02:22.472" v="8974" actId="478"/>
          <ac:spMkLst>
            <pc:docMk/>
            <pc:sldMk cId="388406166" sldId="288"/>
            <ac:spMk id="7" creationId="{B9E316A4-E1A1-0035-5E0B-BF9C98C74560}"/>
          </ac:spMkLst>
        </pc:spChg>
        <pc:spChg chg="del">
          <ac:chgData name="Penella Zollner" userId="80df63da-c077-4b90-94d6-c5df2a42f614" providerId="ADAL" clId="{93B08334-0CED-408F-9661-302B02FF166C}" dt="2026-05-26T23:02:29.241" v="8975" actId="478"/>
          <ac:spMkLst>
            <pc:docMk/>
            <pc:sldMk cId="388406166" sldId="288"/>
            <ac:spMk id="11" creationId="{2B4A1044-F33E-20ED-94AF-2A5FA6FEB3FD}"/>
          </ac:spMkLst>
        </pc:spChg>
        <pc:graphicFrameChg chg="add mod modGraphic">
          <ac:chgData name="Penella Zollner" userId="80df63da-c077-4b90-94d6-c5df2a42f614" providerId="ADAL" clId="{93B08334-0CED-408F-9661-302B02FF166C}" dt="2026-05-26T23:09:56.711" v="8989" actId="1076"/>
          <ac:graphicFrameMkLst>
            <pc:docMk/>
            <pc:sldMk cId="388406166" sldId="288"/>
            <ac:graphicFrameMk id="8" creationId="{529DDE7E-9F7C-FC05-E279-7F432044A98E}"/>
          </ac:graphicFrameMkLst>
        </pc:graphicFrameChg>
        <pc:graphicFrameChg chg="del">
          <ac:chgData name="Penella Zollner" userId="80df63da-c077-4b90-94d6-c5df2a42f614" providerId="ADAL" clId="{93B08334-0CED-408F-9661-302B02FF166C}" dt="2026-05-26T23:02:12.020" v="8971" actId="21"/>
          <ac:graphicFrameMkLst>
            <pc:docMk/>
            <pc:sldMk cId="388406166" sldId="288"/>
            <ac:graphicFrameMk id="12" creationId="{C398E51F-58F2-36C6-13F0-FD2C6827605D}"/>
          </ac:graphicFrameMkLst>
        </pc:graphicFrameChg>
        <pc:picChg chg="add del mod">
          <ac:chgData name="Penella Zollner" userId="80df63da-c077-4b90-94d6-c5df2a42f614" providerId="ADAL" clId="{93B08334-0CED-408F-9661-302B02FF166C}" dt="2026-05-26T23:06:00.270" v="8978" actId="478"/>
          <ac:picMkLst>
            <pc:docMk/>
            <pc:sldMk cId="388406166" sldId="288"/>
            <ac:picMk id="6" creationId="{34CDCBA0-8033-FB17-15DD-6C24D532FC54}"/>
          </ac:picMkLst>
        </pc:picChg>
      </pc:sldChg>
      <pc:sldChg chg="addSp delSp modSp add mod">
        <pc:chgData name="Penella Zollner" userId="80df63da-c077-4b90-94d6-c5df2a42f614" providerId="ADAL" clId="{93B08334-0CED-408F-9661-302B02FF166C}" dt="2026-05-27T19:56:05.858" v="13297" actId="14100"/>
        <pc:sldMkLst>
          <pc:docMk/>
          <pc:sldMk cId="2647502104" sldId="288"/>
        </pc:sldMkLst>
        <pc:spChg chg="mod">
          <ac:chgData name="Penella Zollner" userId="80df63da-c077-4b90-94d6-c5df2a42f614" providerId="ADAL" clId="{93B08334-0CED-408F-9661-302B02FF166C}" dt="2026-05-27T19:56:05.858" v="13297" actId="14100"/>
          <ac:spMkLst>
            <pc:docMk/>
            <pc:sldMk cId="2647502104" sldId="288"/>
            <ac:spMk id="3" creationId="{EFEB87BD-91EC-0237-45D2-D6557BDFD7C6}"/>
          </ac:spMkLst>
        </pc:spChg>
        <pc:spChg chg="mod">
          <ac:chgData name="Penella Zollner" userId="80df63da-c077-4b90-94d6-c5df2a42f614" providerId="ADAL" clId="{93B08334-0CED-408F-9661-302B02FF166C}" dt="2026-05-27T00:29:19.422" v="12516" actId="255"/>
          <ac:spMkLst>
            <pc:docMk/>
            <pc:sldMk cId="2647502104" sldId="288"/>
            <ac:spMk id="21" creationId="{2E2BB7FA-ECA9-C2F8-F174-68D6BD56E693}"/>
          </ac:spMkLst>
        </pc:spChg>
        <pc:picChg chg="add mod">
          <ac:chgData name="Penella Zollner" userId="80df63da-c077-4b90-94d6-c5df2a42f614" providerId="ADAL" clId="{93B08334-0CED-408F-9661-302B02FF166C}" dt="2026-05-26T23:22:44.067" v="9263" actId="1076"/>
          <ac:picMkLst>
            <pc:docMk/>
            <pc:sldMk cId="2647502104" sldId="288"/>
            <ac:picMk id="5" creationId="{DE485445-3EE8-0B7E-BAF8-5DEF6D979725}"/>
          </ac:picMkLst>
        </pc:picChg>
        <pc:picChg chg="add del mod">
          <ac:chgData name="Penella Zollner" userId="80df63da-c077-4b90-94d6-c5df2a42f614" providerId="ADAL" clId="{93B08334-0CED-408F-9661-302B02FF166C}" dt="2026-05-26T23:19:13.800" v="9179" actId="478"/>
          <ac:picMkLst>
            <pc:docMk/>
            <pc:sldMk cId="2647502104" sldId="288"/>
            <ac:picMk id="7" creationId="{ACD013B4-5E1B-8972-80E3-97CE60D73E33}"/>
          </ac:picMkLst>
        </pc:picChg>
        <pc:picChg chg="add mod">
          <ac:chgData name="Penella Zollner" userId="80df63da-c077-4b90-94d6-c5df2a42f614" providerId="ADAL" clId="{93B08334-0CED-408F-9661-302B02FF166C}" dt="2026-05-26T23:22:44.067" v="9263" actId="1076"/>
          <ac:picMkLst>
            <pc:docMk/>
            <pc:sldMk cId="2647502104" sldId="288"/>
            <ac:picMk id="9" creationId="{706F8B39-27D8-F729-3EB1-614F7A6D2952}"/>
          </ac:picMkLst>
        </pc:picChg>
        <pc:picChg chg="add del mod">
          <ac:chgData name="Penella Zollner" userId="80df63da-c077-4b90-94d6-c5df2a42f614" providerId="ADAL" clId="{93B08334-0CED-408F-9661-302B02FF166C}" dt="2026-05-26T23:20:53.092" v="9184" actId="21"/>
          <ac:picMkLst>
            <pc:docMk/>
            <pc:sldMk cId="2647502104" sldId="288"/>
            <ac:picMk id="11" creationId="{CA08345C-223D-9A23-2684-8A72CB220395}"/>
          </ac:picMkLst>
        </pc:picChg>
        <pc:picChg chg="del mod">
          <ac:chgData name="Penella Zollner" userId="80df63da-c077-4b90-94d6-c5df2a42f614" providerId="ADAL" clId="{93B08334-0CED-408F-9661-302B02FF166C}" dt="2026-05-26T23:16:24.228" v="9171" actId="478"/>
          <ac:picMkLst>
            <pc:docMk/>
            <pc:sldMk cId="2647502104" sldId="288"/>
            <ac:picMk id="15" creationId="{0A06B91A-6C9F-992A-93D0-B48ED81D8C08}"/>
          </ac:picMkLst>
        </pc:picChg>
        <pc:picChg chg="del">
          <ac:chgData name="Penella Zollner" userId="80df63da-c077-4b90-94d6-c5df2a42f614" providerId="ADAL" clId="{93B08334-0CED-408F-9661-302B02FF166C}" dt="2026-05-26T23:16:29.853" v="9174" actId="478"/>
          <ac:picMkLst>
            <pc:docMk/>
            <pc:sldMk cId="2647502104" sldId="288"/>
            <ac:picMk id="19" creationId="{87D04D14-B165-3A90-21E5-E315FB98F893}"/>
          </ac:picMkLst>
        </pc:picChg>
      </pc:sldChg>
      <pc:sldChg chg="addSp delSp modSp add mod ord">
        <pc:chgData name="Penella Zollner" userId="80df63da-c077-4b90-94d6-c5df2a42f614" providerId="ADAL" clId="{93B08334-0CED-408F-9661-302B02FF166C}" dt="2026-05-27T19:55:52.030" v="13294" actId="14100"/>
        <pc:sldMkLst>
          <pc:docMk/>
          <pc:sldMk cId="3798672434" sldId="289"/>
        </pc:sldMkLst>
        <pc:spChg chg="mod">
          <ac:chgData name="Penella Zollner" userId="80df63da-c077-4b90-94d6-c5df2a42f614" providerId="ADAL" clId="{93B08334-0CED-408F-9661-302B02FF166C}" dt="2026-05-27T19:55:52.030" v="13294" actId="14100"/>
          <ac:spMkLst>
            <pc:docMk/>
            <pc:sldMk cId="3798672434" sldId="289"/>
            <ac:spMk id="3" creationId="{E0937693-D356-F25E-08AA-2BF42ED840BE}"/>
          </ac:spMkLst>
        </pc:spChg>
        <pc:spChg chg="add del mod">
          <ac:chgData name="Penella Zollner" userId="80df63da-c077-4b90-94d6-c5df2a42f614" providerId="ADAL" clId="{93B08334-0CED-408F-9661-302B02FF166C}" dt="2026-05-27T19:16:18.836" v="12902" actId="478"/>
          <ac:spMkLst>
            <pc:docMk/>
            <pc:sldMk cId="3798672434" sldId="289"/>
            <ac:spMk id="4" creationId="{4E1ECE0E-3865-FDB0-5F97-95C51E371737}"/>
          </ac:spMkLst>
        </pc:spChg>
        <pc:spChg chg="add mod">
          <ac:chgData name="Penella Zollner" userId="80df63da-c077-4b90-94d6-c5df2a42f614" providerId="ADAL" clId="{93B08334-0CED-408F-9661-302B02FF166C}" dt="2026-05-27T19:34:46.936" v="12969" actId="1076"/>
          <ac:spMkLst>
            <pc:docMk/>
            <pc:sldMk cId="3798672434" sldId="289"/>
            <ac:spMk id="6" creationId="{1B5FE684-8CED-D1B4-CB0E-F7D0DE490AA5}"/>
          </ac:spMkLst>
        </pc:spChg>
        <pc:spChg chg="mod">
          <ac:chgData name="Penella Zollner" userId="80df63da-c077-4b90-94d6-c5df2a42f614" providerId="ADAL" clId="{93B08334-0CED-408F-9661-302B02FF166C}" dt="2026-05-27T00:29:26.501" v="12517" actId="255"/>
          <ac:spMkLst>
            <pc:docMk/>
            <pc:sldMk cId="3798672434" sldId="289"/>
            <ac:spMk id="21" creationId="{7EB53DCA-9B76-41E4-78FA-0AB4CA2E9535}"/>
          </ac:spMkLst>
        </pc:spChg>
        <pc:picChg chg="add mod">
          <ac:chgData name="Penella Zollner" userId="80df63da-c077-4b90-94d6-c5df2a42f614" providerId="ADAL" clId="{93B08334-0CED-408F-9661-302B02FF166C}" dt="2026-05-26T23:20:58.789" v="9186" actId="1076"/>
          <ac:picMkLst>
            <pc:docMk/>
            <pc:sldMk cId="3798672434" sldId="289"/>
            <ac:picMk id="11" creationId="{CA08345C-223D-9A23-2684-8A72CB220395}"/>
          </ac:picMkLst>
        </pc:picChg>
        <pc:inkChg chg="add">
          <ac:chgData name="Penella Zollner" userId="80df63da-c077-4b90-94d6-c5df2a42f614" providerId="ADAL" clId="{93B08334-0CED-408F-9661-302B02FF166C}" dt="2026-05-27T19:36:48.202" v="12979" actId="9405"/>
          <ac:inkMkLst>
            <pc:docMk/>
            <pc:sldMk cId="3798672434" sldId="289"/>
            <ac:inkMk id="8" creationId="{8CC90D01-6848-0586-8974-4EA77FBC3FF8}"/>
          </ac:inkMkLst>
        </pc:inkChg>
      </pc:sldChg>
      <pc:sldChg chg="addSp delSp modSp add mod">
        <pc:chgData name="Penella Zollner" userId="80df63da-c077-4b90-94d6-c5df2a42f614" providerId="ADAL" clId="{93B08334-0CED-408F-9661-302B02FF166C}" dt="2026-05-27T19:57:03.594" v="13344" actId="6549"/>
        <pc:sldMkLst>
          <pc:docMk/>
          <pc:sldMk cId="1915382625" sldId="290"/>
        </pc:sldMkLst>
        <pc:spChg chg="mod">
          <ac:chgData name="Penella Zollner" userId="80df63da-c077-4b90-94d6-c5df2a42f614" providerId="ADAL" clId="{93B08334-0CED-408F-9661-302B02FF166C}" dt="2026-05-27T00:10:35.555" v="11155" actId="113"/>
          <ac:spMkLst>
            <pc:docMk/>
            <pc:sldMk cId="1915382625" sldId="290"/>
            <ac:spMk id="3" creationId="{E653B31B-B7CD-12F5-FAD9-7842406027B9}"/>
          </ac:spMkLst>
        </pc:spChg>
        <pc:spChg chg="add mod">
          <ac:chgData name="Penella Zollner" userId="80df63da-c077-4b90-94d6-c5df2a42f614" providerId="ADAL" clId="{93B08334-0CED-408F-9661-302B02FF166C}" dt="2026-05-27T19:57:03.594" v="13344" actId="6549"/>
          <ac:spMkLst>
            <pc:docMk/>
            <pc:sldMk cId="1915382625" sldId="290"/>
            <ac:spMk id="10" creationId="{05613B49-9597-C409-B933-FA40C8218442}"/>
          </ac:spMkLst>
        </pc:spChg>
        <pc:spChg chg="add del mod">
          <ac:chgData name="Penella Zollner" userId="80df63da-c077-4b90-94d6-c5df2a42f614" providerId="ADAL" clId="{93B08334-0CED-408F-9661-302B02FF166C}" dt="2026-05-27T00:27:16.424" v="12503" actId="478"/>
          <ac:spMkLst>
            <pc:docMk/>
            <pc:sldMk cId="1915382625" sldId="290"/>
            <ac:spMk id="12" creationId="{80236FC5-B17F-5990-263B-ADABB03A69F8}"/>
          </ac:spMkLst>
        </pc:spChg>
        <pc:spChg chg="del mod">
          <ac:chgData name="Penella Zollner" userId="80df63da-c077-4b90-94d6-c5df2a42f614" providerId="ADAL" clId="{93B08334-0CED-408F-9661-302B02FF166C}" dt="2026-05-26T23:56:20.906" v="10788" actId="21"/>
          <ac:spMkLst>
            <pc:docMk/>
            <pc:sldMk cId="1915382625" sldId="290"/>
            <ac:spMk id="21" creationId="{61DFD876-F0B1-6146-895D-06C6321BB66A}"/>
          </ac:spMkLst>
        </pc:spChg>
        <pc:picChg chg="del mod">
          <ac:chgData name="Penella Zollner" userId="80df63da-c077-4b90-94d6-c5df2a42f614" providerId="ADAL" clId="{93B08334-0CED-408F-9661-302B02FF166C}" dt="2026-05-26T23:28:27.819" v="9352" actId="478"/>
          <ac:picMkLst>
            <pc:docMk/>
            <pc:sldMk cId="1915382625" sldId="290"/>
            <ac:picMk id="5" creationId="{784D3363-B7F9-1268-0867-183922851BC3}"/>
          </ac:picMkLst>
        </pc:picChg>
        <pc:picChg chg="add del mod">
          <ac:chgData name="Penella Zollner" userId="80df63da-c077-4b90-94d6-c5df2a42f614" providerId="ADAL" clId="{93B08334-0CED-408F-9661-302B02FF166C}" dt="2026-05-26T23:24:37.620" v="9339" actId="478"/>
          <ac:picMkLst>
            <pc:docMk/>
            <pc:sldMk cId="1915382625" sldId="290"/>
            <ac:picMk id="6" creationId="{EAD4B8FE-4307-D111-0713-96ACABAC96A3}"/>
          </ac:picMkLst>
        </pc:picChg>
        <pc:picChg chg="add del mod">
          <ac:chgData name="Penella Zollner" userId="80df63da-c077-4b90-94d6-c5df2a42f614" providerId="ADAL" clId="{93B08334-0CED-408F-9661-302B02FF166C}" dt="2026-05-26T23:28:28.679" v="9353" actId="478"/>
          <ac:picMkLst>
            <pc:docMk/>
            <pc:sldMk cId="1915382625" sldId="290"/>
            <ac:picMk id="8" creationId="{B1B2AD3D-1268-B7F0-5930-89CC6E7A7542}"/>
          </ac:picMkLst>
        </pc:picChg>
        <pc:picChg chg="del">
          <ac:chgData name="Penella Zollner" userId="80df63da-c077-4b90-94d6-c5df2a42f614" providerId="ADAL" clId="{93B08334-0CED-408F-9661-302B02FF166C}" dt="2026-05-26T23:23:51.600" v="9335" actId="478"/>
          <ac:picMkLst>
            <pc:docMk/>
            <pc:sldMk cId="1915382625" sldId="290"/>
            <ac:picMk id="9" creationId="{ADA6E923-DC87-7B00-4FBE-C239B80F21D6}"/>
          </ac:picMkLst>
        </pc:picChg>
      </pc:sldChg>
      <pc:sldChg chg="addSp delSp modSp add del mod">
        <pc:chgData name="Penella Zollner" userId="80df63da-c077-4b90-94d6-c5df2a42f614" providerId="ADAL" clId="{93B08334-0CED-408F-9661-302B02FF166C}" dt="2026-05-27T21:20:38.880" v="13724" actId="2696"/>
        <pc:sldMkLst>
          <pc:docMk/>
          <pc:sldMk cId="1836913224" sldId="291"/>
        </pc:sldMkLst>
        <pc:spChg chg="mod">
          <ac:chgData name="Penella Zollner" userId="80df63da-c077-4b90-94d6-c5df2a42f614" providerId="ADAL" clId="{93B08334-0CED-408F-9661-302B02FF166C}" dt="2026-05-27T20:58:23.807" v="13594" actId="20577"/>
          <ac:spMkLst>
            <pc:docMk/>
            <pc:sldMk cId="1836913224" sldId="291"/>
            <ac:spMk id="3" creationId="{A8A7407C-50DE-4E3D-B711-00D5F957E9C7}"/>
          </ac:spMkLst>
        </pc:spChg>
        <pc:spChg chg="del">
          <ac:chgData name="Penella Zollner" userId="80df63da-c077-4b90-94d6-c5df2a42f614" providerId="ADAL" clId="{93B08334-0CED-408F-9661-302B02FF166C}" dt="2026-05-27T19:47:27.543" v="13144" actId="21"/>
          <ac:spMkLst>
            <pc:docMk/>
            <pc:sldMk cId="1836913224" sldId="291"/>
            <ac:spMk id="6" creationId="{024581E7-9679-FD29-BEC9-BC0ECAC9CB2E}"/>
          </ac:spMkLst>
        </pc:spChg>
        <pc:spChg chg="add mod">
          <ac:chgData name="Penella Zollner" userId="80df63da-c077-4b90-94d6-c5df2a42f614" providerId="ADAL" clId="{93B08334-0CED-408F-9661-302B02FF166C}" dt="2026-05-27T21:19:30.261" v="13723" actId="27636"/>
          <ac:spMkLst>
            <pc:docMk/>
            <pc:sldMk cId="1836913224" sldId="291"/>
            <ac:spMk id="14" creationId="{C6D9503E-33D4-4E8E-82C2-6D691F416E11}"/>
          </ac:spMkLst>
        </pc:spChg>
        <pc:picChg chg="add del mod">
          <ac:chgData name="Penella Zollner" userId="80df63da-c077-4b90-94d6-c5df2a42f614" providerId="ADAL" clId="{93B08334-0CED-408F-9661-302B02FF166C}" dt="2026-05-27T20:57:45.225" v="13589" actId="478"/>
          <ac:picMkLst>
            <pc:docMk/>
            <pc:sldMk cId="1836913224" sldId="291"/>
            <ac:picMk id="7" creationId="{C0DA319C-2563-C417-1D53-D59CC9A05AE0}"/>
          </ac:picMkLst>
        </pc:picChg>
        <pc:picChg chg="add del mod">
          <ac:chgData name="Penella Zollner" userId="80df63da-c077-4b90-94d6-c5df2a42f614" providerId="ADAL" clId="{93B08334-0CED-408F-9661-302B02FF166C}" dt="2026-05-27T20:26:15.257" v="13565" actId="478"/>
          <ac:picMkLst>
            <pc:docMk/>
            <pc:sldMk cId="1836913224" sldId="291"/>
            <ac:picMk id="8" creationId="{AD049E68-945E-0B00-BD3C-F61A7B8E1E25}"/>
          </ac:picMkLst>
        </pc:picChg>
        <pc:picChg chg="add mod">
          <ac:chgData name="Penella Zollner" userId="80df63da-c077-4b90-94d6-c5df2a42f614" providerId="ADAL" clId="{93B08334-0CED-408F-9661-302B02FF166C}" dt="2026-05-27T20:58:31.078" v="13596" actId="1076"/>
          <ac:picMkLst>
            <pc:docMk/>
            <pc:sldMk cId="1836913224" sldId="291"/>
            <ac:picMk id="10" creationId="{53AB4DB4-6227-DEB7-275C-A3FAD9D7F1C2}"/>
          </ac:picMkLst>
        </pc:picChg>
        <pc:picChg chg="del">
          <ac:chgData name="Penella Zollner" userId="80df63da-c077-4b90-94d6-c5df2a42f614" providerId="ADAL" clId="{93B08334-0CED-408F-9661-302B02FF166C}" dt="2026-05-27T19:47:18.056" v="13143" actId="478"/>
          <ac:picMkLst>
            <pc:docMk/>
            <pc:sldMk cId="1836913224" sldId="291"/>
            <ac:picMk id="11" creationId="{53DDAE5C-BD2F-B206-B916-6A260BDAFBDD}"/>
          </ac:picMkLst>
        </pc:picChg>
        <pc:picChg chg="add del">
          <ac:chgData name="Penella Zollner" userId="80df63da-c077-4b90-94d6-c5df2a42f614" providerId="ADAL" clId="{93B08334-0CED-408F-9661-302B02FF166C}" dt="2026-05-27T21:04:53.943" v="13634" actId="478"/>
          <ac:picMkLst>
            <pc:docMk/>
            <pc:sldMk cId="1836913224" sldId="291"/>
            <ac:picMk id="12" creationId="{EB1B36BE-A0FB-C91C-FB67-8BE1532AB480}"/>
          </ac:picMkLst>
        </pc:picChg>
        <pc:picChg chg="add del mod">
          <ac:chgData name="Penella Zollner" userId="80df63da-c077-4b90-94d6-c5df2a42f614" providerId="ADAL" clId="{93B08334-0CED-408F-9661-302B02FF166C}" dt="2026-05-27T21:19:05.511" v="13688" actId="478"/>
          <ac:picMkLst>
            <pc:docMk/>
            <pc:sldMk cId="1836913224" sldId="291"/>
            <ac:picMk id="13" creationId="{B695C744-E226-EFEB-557E-6A10B47749B2}"/>
          </ac:picMkLst>
        </pc:picChg>
      </pc:sldChg>
      <pc:sldChg chg="addSp delSp modSp add del mod ord">
        <pc:chgData name="Penella Zollner" userId="80df63da-c077-4b90-94d6-c5df2a42f614" providerId="ADAL" clId="{93B08334-0CED-408F-9661-302B02FF166C}" dt="2026-05-27T19:30:40.992" v="12928" actId="2696"/>
        <pc:sldMkLst>
          <pc:docMk/>
          <pc:sldMk cId="2604042370" sldId="291"/>
        </pc:sldMkLst>
        <pc:spChg chg="del">
          <ac:chgData name="Penella Zollner" userId="80df63da-c077-4b90-94d6-c5df2a42f614" providerId="ADAL" clId="{93B08334-0CED-408F-9661-302B02FF166C}" dt="2026-05-27T18:37:16.723" v="12721" actId="21"/>
          <ac:spMkLst>
            <pc:docMk/>
            <pc:sldMk cId="2604042370" sldId="291"/>
            <ac:spMk id="2" creationId="{D6D69FF7-F1DC-990E-7E17-63E8BC8561F7}"/>
          </ac:spMkLst>
        </pc:spChg>
        <pc:spChg chg="mod">
          <ac:chgData name="Penella Zollner" userId="80df63da-c077-4b90-94d6-c5df2a42f614" providerId="ADAL" clId="{93B08334-0CED-408F-9661-302B02FF166C}" dt="2026-05-27T18:38:53.933" v="12745" actId="20577"/>
          <ac:spMkLst>
            <pc:docMk/>
            <pc:sldMk cId="2604042370" sldId="291"/>
            <ac:spMk id="3" creationId="{0BB5FF13-0EF5-7BAD-D6DE-710E082B3522}"/>
          </ac:spMkLst>
        </pc:spChg>
        <pc:spChg chg="del">
          <ac:chgData name="Penella Zollner" userId="80df63da-c077-4b90-94d6-c5df2a42f614" providerId="ADAL" clId="{93B08334-0CED-408F-9661-302B02FF166C}" dt="2026-05-27T18:37:10.838" v="12720" actId="21"/>
          <ac:spMkLst>
            <pc:docMk/>
            <pc:sldMk cId="2604042370" sldId="291"/>
            <ac:spMk id="5" creationId="{27096481-362C-67F7-E197-6086776A965F}"/>
          </ac:spMkLst>
        </pc:spChg>
        <pc:picChg chg="add del mod">
          <ac:chgData name="Penella Zollner" userId="80df63da-c077-4b90-94d6-c5df2a42f614" providerId="ADAL" clId="{93B08334-0CED-408F-9661-302B02FF166C}" dt="2026-05-27T18:37:28.279" v="12724" actId="478"/>
          <ac:picMkLst>
            <pc:docMk/>
            <pc:sldMk cId="2604042370" sldId="291"/>
            <ac:picMk id="6" creationId="{C1849713-9612-70EA-D76E-C755818C713F}"/>
          </ac:picMkLst>
        </pc:picChg>
        <pc:picChg chg="add del mod">
          <ac:chgData name="Penella Zollner" userId="80df63da-c077-4b90-94d6-c5df2a42f614" providerId="ADAL" clId="{93B08334-0CED-408F-9661-302B02FF166C}" dt="2026-05-27T19:01:01.288" v="12771" actId="478"/>
          <ac:picMkLst>
            <pc:docMk/>
            <pc:sldMk cId="2604042370" sldId="291"/>
            <ac:picMk id="8" creationId="{B7FACF50-D04F-5940-7256-BB8D55C2FE44}"/>
          </ac:picMkLst>
        </pc:picChg>
        <pc:picChg chg="del">
          <ac:chgData name="Penella Zollner" userId="80df63da-c077-4b90-94d6-c5df2a42f614" providerId="ADAL" clId="{93B08334-0CED-408F-9661-302B02FF166C}" dt="2026-05-27T18:37:23.595" v="12722" actId="21"/>
          <ac:picMkLst>
            <pc:docMk/>
            <pc:sldMk cId="2604042370" sldId="291"/>
            <ac:picMk id="9" creationId="{C1849713-9612-70EA-D76E-C755818C713F}"/>
          </ac:picMkLst>
        </pc:picChg>
        <pc:picChg chg="add mod">
          <ac:chgData name="Penella Zollner" userId="80df63da-c077-4b90-94d6-c5df2a42f614" providerId="ADAL" clId="{93B08334-0CED-408F-9661-302B02FF166C}" dt="2026-05-27T19:01:03.581" v="12772" actId="14100"/>
          <ac:picMkLst>
            <pc:docMk/>
            <pc:sldMk cId="2604042370" sldId="291"/>
            <ac:picMk id="11" creationId="{32C3155D-EFFB-123F-E2FB-547E9AE3FABD}"/>
          </ac:picMkLst>
        </pc:picChg>
      </pc:sldChg>
      <pc:sldChg chg="addSp delSp modSp add del mod ord">
        <pc:chgData name="Penella Zollner" userId="80df63da-c077-4b90-94d6-c5df2a42f614" providerId="ADAL" clId="{93B08334-0CED-408F-9661-302B02FF166C}" dt="2026-05-27T19:30:43.710" v="12929" actId="2696"/>
        <pc:sldMkLst>
          <pc:docMk/>
          <pc:sldMk cId="641836075" sldId="292"/>
        </pc:sldMkLst>
        <pc:picChg chg="add mod">
          <ac:chgData name="Penella Zollner" userId="80df63da-c077-4b90-94d6-c5df2a42f614" providerId="ADAL" clId="{93B08334-0CED-408F-9661-302B02FF166C}" dt="2026-05-27T18:52:59.218" v="12758" actId="1076"/>
          <ac:picMkLst>
            <pc:docMk/>
            <pc:sldMk cId="641836075" sldId="292"/>
            <ac:picMk id="5" creationId="{80C7B81F-5E24-1073-2B0D-3B0FCF64E26C}"/>
          </ac:picMkLst>
        </pc:picChg>
        <pc:picChg chg="add mod">
          <ac:chgData name="Penella Zollner" userId="80df63da-c077-4b90-94d6-c5df2a42f614" providerId="ADAL" clId="{93B08334-0CED-408F-9661-302B02FF166C}" dt="2026-05-27T18:59:09.882" v="12767" actId="1076"/>
          <ac:picMkLst>
            <pc:docMk/>
            <pc:sldMk cId="641836075" sldId="292"/>
            <ac:picMk id="7" creationId="{D5255F5B-028F-8B2E-62D8-72EF31154E46}"/>
          </ac:picMkLst>
        </pc:picChg>
        <pc:picChg chg="del">
          <ac:chgData name="Penella Zollner" userId="80df63da-c077-4b90-94d6-c5df2a42f614" providerId="ADAL" clId="{93B08334-0CED-408F-9661-302B02FF166C}" dt="2026-05-27T18:52:55.668" v="12756" actId="478"/>
          <ac:picMkLst>
            <pc:docMk/>
            <pc:sldMk cId="641836075" sldId="292"/>
            <ac:picMk id="8" creationId="{9A56E712-4594-FA48-2A28-1FD8A21D1F85}"/>
          </ac:picMkLst>
        </pc:picChg>
      </pc:sldChg>
      <pc:sldMasterChg chg="modSldLayout">
        <pc:chgData name="Penella Zollner" userId="80df63da-c077-4b90-94d6-c5df2a42f614" providerId="ADAL" clId="{93B08334-0CED-408F-9661-302B02FF166C}" dt="2026-05-26T19:49:52.651" v="3581" actId="20577"/>
        <pc:sldMasterMkLst>
          <pc:docMk/>
          <pc:sldMasterMk cId="3790114639" sldId="2147483648"/>
        </pc:sldMasterMkLst>
        <pc:sldLayoutChg chg="modSp mod">
          <pc:chgData name="Penella Zollner" userId="80df63da-c077-4b90-94d6-c5df2a42f614" providerId="ADAL" clId="{93B08334-0CED-408F-9661-302B02FF166C}" dt="2026-05-26T19:49:52.651" v="3581" actId="20577"/>
          <pc:sldLayoutMkLst>
            <pc:docMk/>
            <pc:sldMasterMk cId="3790114639" sldId="2147483648"/>
            <pc:sldLayoutMk cId="2582865470" sldId="2147483654"/>
          </pc:sldLayoutMkLst>
          <pc:spChg chg="mod">
            <ac:chgData name="Penella Zollner" userId="80df63da-c077-4b90-94d6-c5df2a42f614" providerId="ADAL" clId="{93B08334-0CED-408F-9661-302B02FF166C}" dt="2026-05-26T19:49:52.651" v="3581" actId="20577"/>
            <ac:spMkLst>
              <pc:docMk/>
              <pc:sldMasterMk cId="3790114639" sldId="2147483648"/>
              <pc:sldLayoutMk cId="2582865470" sldId="2147483654"/>
              <ac:spMk id="2" creationId="{E4BC3307-1EDF-EEC7-3F67-CC2ADEC6B99D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3CE011F-4059-47BF-95B3-A2B7011DFAC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68056CA-AF37-4012-81EA-7BB973820F6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8C236F-DF74-464F-A577-690F8B234A2E}" type="datetimeFigureOut">
              <a:rPr lang="en-CA" smtClean="0"/>
              <a:t>2026-05-27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2CBEDE-0550-4C9B-B5ED-CC8554EBEC1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FBC8A2-E378-4E3A-8AE2-EA5BE8AEAEF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BA8E0E-EF7F-4161-8EBF-2FE8E458FC3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829345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5-27T19:52:18.083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0 156 8192,'56'-4'11837,"-1"-4"-6125,53-18-4235,-66 15-5200,1 1 0,69-6-1,630-53-4132,-655 61 7856,172 5 0,-130 5 0,4228-2 10595,-4255-1-8903,109 2 2129,-174 2-3343,-1 1 1,0 1-1,60 18 1,-76-16-479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5-27T19:52:51.839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1 53 8192,'214'16'14771,"-73"5"-11520,-11 8-3124,-90-18-356,2-2 0,65 6 0,61-8-7177,-34-2-483,-45 0 5722,680 7 2167,-470-15 0,1162-29 0,-854-1 0,543-24 0,-320 48 1288,-97 4 605,-578-2-888,76-6-4351,-31 1 1523,-67 6 3960,-21 2 3040,1 3 4069,113 2-6194,21 0-3659,-219-1 607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5-27T19:36:04.10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0 0,'2819'51'0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5-27T19:36:48.19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31,'54'1,"-8"0,0-2,0-1,54-12,-47 7,-1 2,1 2,78 6,-27-1,2923-1,-3001 0,0 1,26 7,41 3,584-9,-345-6,2393 3,-2674 3,52 8,-53-4,57-1,1059-7,-1144 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5-27T19:59:40.939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0 181 8192,'43'-3'5574,"0"-1"-1,54-13 1,-36 6-4273,198-38-3258,151-23-5546,-305 59 4449,207 2 0,-174 14 14562,-1-1-8360,28-1-6715,82-3-7371,-95 1 6654,-1 0 6165,-7 1-1949,-1 6 1,270 46 0,-214-12 5409,11 1 4405,-71-8-6814,219 43-2933,-325-70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5-27T20:01:32.333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0 211 8192,'8'-6'1799,"0"0"-1,0 0 1,0 1 0,0 0 0,1 1 0,0 0 0,0 0 0,10-2-1,18-9 35,63-26-1833,185-50 0,-248 84 0,-1 2 0,1 1 0,0 2 0,72 6 0,-20-1 0,12-3-212,30 0-1817,209 25 0,-220-10-609,121 0 0,124-16-4119,-140-2 5038,997 3 12314,-1126 0-7636,1 0-3541,220 0-11522,-181 0 9433,2 0 6356,1 0 9903,41 13-11312,1 0-2000,273-14-3073,-402 1 2238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EA120D-58B4-4E5E-B6CE-201D461A15CF}" type="datetimeFigureOut">
              <a:rPr lang="en-CA" smtClean="0"/>
              <a:t>2026-05-27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0C2D82-0FA0-4B3E-BBD1-7D629EFE20B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728397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Style A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77291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age Style 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LOGO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ACBB7430-102C-C62C-68AB-5F73C593E8F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731" y="6188364"/>
            <a:ext cx="1528767" cy="334800"/>
          </a:xfrm>
          <a:prstGeom prst="rect">
            <a:avLst/>
          </a:prstGeom>
        </p:spPr>
      </p:pic>
      <p:sp>
        <p:nvSpPr>
          <p:cNvPr id="25" name="Date Placeholder 3">
            <a:extLst>
              <a:ext uri="{FF2B5EF4-FFF2-40B4-BE49-F238E27FC236}">
                <a16:creationId xmlns:a16="http://schemas.microsoft.com/office/drawing/2014/main" id="{A51A1E4D-1804-4177-85A9-F76F31CE3914}"/>
              </a:ext>
            </a:extLst>
          </p:cNvPr>
          <p:cNvSpPr txBox="1">
            <a:spLocks/>
          </p:cNvSpPr>
          <p:nvPr userDrawn="1"/>
        </p:nvSpPr>
        <p:spPr>
          <a:xfrm>
            <a:off x="11356873" y="6267522"/>
            <a:ext cx="584791" cy="29165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000" b="1" kern="1200">
                <a:solidFill>
                  <a:schemeClr val="bg1"/>
                </a:solidFill>
                <a:latin typeface="Raleway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26B2AC72-1841-43D1-A406-CBBA68314DEE}" type="slidenum">
              <a:rPr lang="en-US" sz="1400" b="0" spc="0" smtClean="0">
                <a:solidFill>
                  <a:schemeClr val="bg1"/>
                </a:solidFill>
                <a:latin typeface="Segoe UI Light" panose="020B0502040204020203" pitchFamily="34" charset="0"/>
                <a:ea typeface="EB Garamond bold" pitchFamily="2" charset="0"/>
                <a:cs typeface="Segoe UI Light" panose="020B0502040204020203" pitchFamily="34" charset="0"/>
              </a:rPr>
              <a:pPr algn="l"/>
              <a:t>‹#›</a:t>
            </a:fld>
            <a:endParaRPr lang="en-US" sz="1400" b="0" spc="0" dirty="0">
              <a:solidFill>
                <a:schemeClr val="bg1"/>
              </a:solidFill>
              <a:latin typeface="Segoe UI Light" panose="020B0502040204020203" pitchFamily="34" charset="0"/>
              <a:ea typeface="EB Garamond bold" pitchFamily="2" charset="0"/>
              <a:cs typeface="Segoe UI Light" panose="020B0502040204020203" pitchFamily="34" charset="0"/>
            </a:endParaRPr>
          </a:p>
        </p:txBody>
      </p:sp>
      <p:sp>
        <p:nvSpPr>
          <p:cNvPr id="2" name="DEPARTMENT/DATE">
            <a:extLst>
              <a:ext uri="{FF2B5EF4-FFF2-40B4-BE49-F238E27FC236}">
                <a16:creationId xmlns:a16="http://schemas.microsoft.com/office/drawing/2014/main" id="{E4BC3307-1EDF-EEC7-3F67-CC2ADEC6B99D}"/>
              </a:ext>
            </a:extLst>
          </p:cNvPr>
          <p:cNvSpPr txBox="1">
            <a:spLocks/>
          </p:cNvSpPr>
          <p:nvPr userDrawn="1"/>
        </p:nvSpPr>
        <p:spPr>
          <a:xfrm>
            <a:off x="5898354" y="6267522"/>
            <a:ext cx="5544630" cy="291657"/>
          </a:xfrm>
          <a:prstGeom prst="rect">
            <a:avLst/>
          </a:prstGeom>
        </p:spPr>
        <p:txBody>
          <a:bodyPr anchor="t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b="1" dirty="0">
                <a:solidFill>
                  <a:schemeClr val="bg1"/>
                </a:solidFill>
                <a:latin typeface="Segoe UI" panose="020B0502040204020203" pitchFamily="34" charset="0"/>
                <a:ea typeface="EB Garamond bold" pitchFamily="2" charset="0"/>
                <a:cs typeface="Segoe UI" panose="020B0502040204020203" pitchFamily="34" charset="0"/>
              </a:rPr>
              <a:t>Professional Involvement and Schedules under NBC(AE) 2023</a:t>
            </a:r>
            <a:endParaRPr lang="en-CA" sz="1400" b="1" dirty="0">
              <a:solidFill>
                <a:schemeClr val="bg1"/>
              </a:solidFill>
              <a:latin typeface="Segoe UI" panose="020B0502040204020203" pitchFamily="34" charset="0"/>
              <a:ea typeface="EB Garamond bold" pitchFamily="2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2865470"/>
      </p:ext>
    </p:extLst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age Style B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4910EBE8-6102-6767-CC5F-9CFB133EE82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731" y="6188364"/>
            <a:ext cx="1528767" cy="3348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4146FE-A33F-B9AF-8023-565E92994746}"/>
              </a:ext>
            </a:extLst>
          </p:cNvPr>
          <p:cNvSpPr txBox="1">
            <a:spLocks/>
          </p:cNvSpPr>
          <p:nvPr userDrawn="1"/>
        </p:nvSpPr>
        <p:spPr>
          <a:xfrm>
            <a:off x="11356873" y="6267522"/>
            <a:ext cx="584791" cy="29165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000" b="1" kern="1200">
                <a:solidFill>
                  <a:schemeClr val="bg1"/>
                </a:solidFill>
                <a:latin typeface="Raleway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26B2AC72-1841-43D1-A406-CBBA68314DEE}" type="slidenum">
              <a:rPr lang="en-US" sz="1400" b="0" spc="0" smtClean="0">
                <a:solidFill>
                  <a:schemeClr val="bg1"/>
                </a:solidFill>
                <a:latin typeface="Segoe UI Light" panose="020B0502040204020203" pitchFamily="34" charset="0"/>
                <a:ea typeface="EB Garamond bold" pitchFamily="2" charset="0"/>
                <a:cs typeface="Segoe UI Light" panose="020B0502040204020203" pitchFamily="34" charset="0"/>
              </a:rPr>
              <a:pPr algn="l"/>
              <a:t>‹#›</a:t>
            </a:fld>
            <a:endParaRPr lang="en-US" sz="1400" b="0" spc="0" dirty="0">
              <a:solidFill>
                <a:schemeClr val="bg1"/>
              </a:solidFill>
              <a:latin typeface="Segoe UI Light" panose="020B0502040204020203" pitchFamily="34" charset="0"/>
              <a:ea typeface="EB Garamond bold" pitchFamily="2" charset="0"/>
              <a:cs typeface="Segoe UI Light" panose="020B0502040204020203" pitchFamily="34" charset="0"/>
            </a:endParaRPr>
          </a:p>
        </p:txBody>
      </p:sp>
      <p:sp>
        <p:nvSpPr>
          <p:cNvPr id="8" name="DEPARTMENT/DATE">
            <a:extLst>
              <a:ext uri="{FF2B5EF4-FFF2-40B4-BE49-F238E27FC236}">
                <a16:creationId xmlns:a16="http://schemas.microsoft.com/office/drawing/2014/main" id="{AEAABEAD-3FEF-0850-2F4E-EF42E0700935}"/>
              </a:ext>
            </a:extLst>
          </p:cNvPr>
          <p:cNvSpPr txBox="1">
            <a:spLocks/>
          </p:cNvSpPr>
          <p:nvPr userDrawn="1"/>
        </p:nvSpPr>
        <p:spPr>
          <a:xfrm>
            <a:off x="5898354" y="6267522"/>
            <a:ext cx="5544630" cy="291657"/>
          </a:xfrm>
          <a:prstGeom prst="rect">
            <a:avLst/>
          </a:prstGeom>
        </p:spPr>
        <p:txBody>
          <a:bodyPr anchor="t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b="1" dirty="0">
                <a:solidFill>
                  <a:schemeClr val="bg1"/>
                </a:solidFill>
                <a:latin typeface="Segoe UI" panose="020B0502040204020203" pitchFamily="34" charset="0"/>
                <a:ea typeface="EB Garamond bold" pitchFamily="2" charset="0"/>
                <a:cs typeface="Segoe UI" panose="020B0502040204020203" pitchFamily="34" charset="0"/>
              </a:rPr>
              <a:t>Title of Presentation</a:t>
            </a:r>
            <a:endParaRPr lang="en-CA" sz="1400" b="1" dirty="0">
              <a:solidFill>
                <a:schemeClr val="bg1"/>
              </a:solidFill>
              <a:latin typeface="Segoe UI" panose="020B0502040204020203" pitchFamily="34" charset="0"/>
              <a:ea typeface="EB Garamond bold" pitchFamily="2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2639889"/>
      </p:ext>
    </p:extLst>
  </p:cSld>
  <p:clrMapOvr>
    <a:masterClrMapping/>
  </p:clrMapOvr>
  <p:hf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E8EEB-6A47-4825-BA6D-680D65EBF8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642461-9FD3-40A2-BBEE-8E81050830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0019E6-9D81-4CC9-99AA-455A7DDCE5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Presentation Title DEPARTMENT NAME</a:t>
            </a:r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4D51F1-B9DA-442B-879A-0CD8098ED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ADFADS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1FAC28-2077-4743-A5E1-F96F8E60D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C5A92-E97B-4CAD-AAE8-2847A11884F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63628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5E8517-69AB-4B96-A67B-1D5007F9C4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DA9A58-1045-47F7-8219-9BE76C2743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E379F7-62FF-4455-B028-6B250D941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Presentation Title DEPARTMENT NAME</a:t>
            </a:r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1F2207-DC24-4243-85E7-2B3F7A25AA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ADFADS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D9E506-B448-4F9A-A2F6-B44E0002E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C5A92-E97B-4CAD-AAE8-2847A11884F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71104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FEBD91-4483-4520-9517-5D78B5D99F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4FB382-F01D-4D4F-9FFA-0851171F96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30F2AE-A68C-4468-A0AC-68CCF653AA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7ACBDD-3D15-4E93-9389-B8CCE24787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Presentation Title DEPARTMENT NAME</a:t>
            </a:r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292293-DB2E-4B2D-9AF5-F6D1B5F00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ADFADS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7B1074-422B-493B-94D9-F5F3389ABB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C5A92-E97B-4CAD-AAE8-2847A11884F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02518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038A97-4448-4052-B4AA-D36A238F57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B8A0FA-0946-4870-8B2D-467E934CA4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5EA514-2EC3-496D-82E5-5A41FA05AD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A62A518-8DA1-4B24-A118-896BF4A9E2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4403112-D28B-4613-8DAC-A7454609033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BAE9E9-814F-48FB-A692-066135F8B5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Presentation Title DEPARTMENT NAME</a:t>
            </a:r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646AE4-C566-4E3E-A0BA-F1119F820F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ADFADS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2C60DD-3BA6-4F20-B75A-C78F545EE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C5A92-E97B-4CAD-AAE8-2847A11884F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16409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F4ED1DE-C336-4CA2-BB67-F74B58477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Presentation Title DEPARTMENT NAME</a:t>
            </a:r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4C01BC7-0FE9-4EB2-BD6B-094D530A1B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ADFADS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4AB983-429F-4A05-854F-9E3DD261AF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C5A92-E97B-4CAD-AAE8-2847A11884F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34359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F4C5CC-0C81-4946-90C8-1B61AAF923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0E57C6-46B1-4B41-B096-5A953EEB12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884293-0B90-4526-8179-6516598A8B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B8680F-2DC7-4376-B561-CF9A7AC5A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Presentation Title DEPARTMENT NAME</a:t>
            </a:r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9A4D6B-8E30-4D4B-8F39-D074CB0D1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ADFADS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36A2A5-B4D1-42FA-9CF4-B0DCE4AA1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C5A92-E97B-4CAD-AAE8-2847A11884F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17058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2F9ECC-454A-4114-8D32-A3C3EB6EDC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B5B8A1F-50E2-48E3-B03F-30158C670D4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DD95DF-ED6C-4CCF-A131-195D2B270D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DEF5EA-E1A2-4138-B264-CD27201E3D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Presentation Title DEPARTMENT NAME</a:t>
            </a:r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BA1564-722B-4C63-AA51-16C62CA369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ADFADS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A0AD39-2730-4FFC-8A68-25E6EDDA1D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C5A92-E97B-4CAD-AAE8-2847A11884F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36734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2F6117-9954-4AF3-869F-50C7A970FD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0D0D53-B072-4FCF-ACCE-5887AE2D66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391EAA-DF7A-4300-9B85-CA305F515F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Presentation Title DEPARTMENT NAME</a:t>
            </a:r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5ED84C-DC95-4B14-B225-5431D2FFBD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ADFADS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62B3C1-8C0B-4336-B201-56853C5A5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C5A92-E97B-4CAD-AAE8-2847A11884F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388167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2E394B5-099B-4608-849B-ACFC9FF0DF6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E25681-D4E8-48F4-9933-ED0BD16B5B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C2ECBD-9775-4479-A08E-96DFC20ED8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Presentation Title DEPARTMENT NAME</a:t>
            </a:r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980B01-5F5E-4FED-850F-2607FD7A46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ADFADS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386086-0E81-4EE9-A2FD-13929222DC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C5A92-E97B-4CAD-AAE8-2847A11884F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57869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C7D54F-1745-4EE0-8DB7-F74EDA196A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825874-E9CC-44A4-A592-60B36B664A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7585BB-3316-4C7F-BF33-310AD10E1B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Presentation Title DEPARTMENT NAME</a:t>
            </a:r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1A7B87-E37E-4155-986E-FD3272E704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CA"/>
              <a:t>ADFADS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A77D2E-5809-4131-AB67-63D02310E3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1C5A92-E97B-4CAD-AAE8-2847A11884F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90114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4" r:id="rId2"/>
    <p:sldLayoutId id="2147483661" r:id="rId3"/>
    <p:sldLayoutId id="2147483651" r:id="rId4"/>
    <p:sldLayoutId id="2147483650" r:id="rId5"/>
    <p:sldLayoutId id="2147483652" r:id="rId6"/>
    <p:sldLayoutId id="2147483653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0.png"/><Relationship Id="rId7" Type="http://schemas.openxmlformats.org/officeDocument/2006/relationships/image" Target="../media/image12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customXml" Target="../ink/ink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customXml" Target="../ink/ink3.xml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Relationship Id="rId1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customXml" Target="../ink/ink4.xml"/><Relationship Id="rId4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customXml" Target="../ink/ink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ustomXml" Target="../ink/ink6.xml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REY RECTANGLE">
            <a:extLst>
              <a:ext uri="{FF2B5EF4-FFF2-40B4-BE49-F238E27FC236}">
                <a16:creationId xmlns:a16="http://schemas.microsoft.com/office/drawing/2014/main" id="{DCA83262-B930-D75B-CC5F-412BC9AE6D4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" y="-1"/>
            <a:ext cx="4688958" cy="54991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8" name="Image to change">
            <a:extLst>
              <a:ext uri="{FF2B5EF4-FFF2-40B4-BE49-F238E27FC236}">
                <a16:creationId xmlns:a16="http://schemas.microsoft.com/office/drawing/2014/main" id="{D6F6AD27-2280-A282-5BF0-0B33EA947168}"/>
              </a:ext>
            </a:extLst>
          </p:cNvPr>
          <p:cNvPicPr preferRelativeResize="0"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33" t="-83" r="11633" b="8423"/>
          <a:stretch/>
        </p:blipFill>
        <p:spPr>
          <a:xfrm>
            <a:off x="4688959" y="1"/>
            <a:ext cx="7503040" cy="549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BOTTOM BAR">
            <a:extLst>
              <a:ext uri="{FF2B5EF4-FFF2-40B4-BE49-F238E27FC236}">
                <a16:creationId xmlns:a16="http://schemas.microsoft.com/office/drawing/2014/main" id="{64C53570-5AD8-57BF-BB73-3708E7CDEBE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499100"/>
            <a:ext cx="12192000" cy="1358900"/>
          </a:xfrm>
          <a:prstGeom prst="rect">
            <a:avLst/>
          </a:prstGeom>
        </p:spPr>
      </p:pic>
      <p:pic>
        <p:nvPicPr>
          <p:cNvPr id="11" name="LOGO" descr="A blue and yellow logo&#10;&#10;Description automatically generated">
            <a:extLst>
              <a:ext uri="{FF2B5EF4-FFF2-40B4-BE49-F238E27FC236}">
                <a16:creationId xmlns:a16="http://schemas.microsoft.com/office/drawing/2014/main" id="{45412A0D-3F42-530E-91A0-B650EB8F4E7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9791" y="-1"/>
            <a:ext cx="1984076" cy="1666115"/>
          </a:xfrm>
          <a:prstGeom prst="rect">
            <a:avLst/>
          </a:prstGeom>
        </p:spPr>
      </p:pic>
      <p:pic>
        <p:nvPicPr>
          <p:cNvPr id="5" name="BOX-OVERLAY" descr="A white background with yellow and orange lines&#10;&#10;Description automatically generated with medium confidence">
            <a:extLst>
              <a:ext uri="{FF2B5EF4-FFF2-40B4-BE49-F238E27FC236}">
                <a16:creationId xmlns:a16="http://schemas.microsoft.com/office/drawing/2014/main" id="{6B52E578-6C67-BA93-8F43-36CC75FB36A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50" y="512205"/>
            <a:ext cx="6090533" cy="4490101"/>
          </a:xfrm>
          <a:prstGeom prst="rect">
            <a:avLst/>
          </a:prstGeom>
        </p:spPr>
      </p:pic>
      <p:sp>
        <p:nvSpPr>
          <p:cNvPr id="10" name="Title">
            <a:extLst>
              <a:ext uri="{FF2B5EF4-FFF2-40B4-BE49-F238E27FC236}">
                <a16:creationId xmlns:a16="http://schemas.microsoft.com/office/drawing/2014/main" id="{B002D6D0-4EA6-4548-87AB-E2C7CA55DBD5}"/>
              </a:ext>
            </a:extLst>
          </p:cNvPr>
          <p:cNvSpPr txBox="1">
            <a:spLocks/>
          </p:cNvSpPr>
          <p:nvPr/>
        </p:nvSpPr>
        <p:spPr>
          <a:xfrm>
            <a:off x="508133" y="1056617"/>
            <a:ext cx="6095950" cy="2003826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kern="1200">
                <a:solidFill>
                  <a:srgbClr val="192B39"/>
                </a:solidFill>
                <a:latin typeface="Usual ExtraBold" panose="020B090303040302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solidFill>
                  <a:srgbClr val="163243"/>
                </a:solidFill>
                <a:latin typeface="Segoe UI" panose="020B0502040204020203" pitchFamily="34" charset="0"/>
                <a:ea typeface="Inter ExtraBold" panose="020B0502030000000004" pitchFamily="34" charset="0"/>
                <a:cs typeface="Segoe UI" panose="020B0502040204020203" pitchFamily="34" charset="0"/>
              </a:rPr>
              <a:t>Professional Involvement and Schedules</a:t>
            </a:r>
            <a:endParaRPr lang="en-CA" b="1" dirty="0">
              <a:solidFill>
                <a:srgbClr val="163243"/>
              </a:solidFill>
              <a:latin typeface="Segoe UI" panose="020B0502040204020203" pitchFamily="34" charset="0"/>
              <a:ea typeface="Inter ExtraBold" panose="020B0502030000000004" pitchFamily="34" charset="0"/>
              <a:cs typeface="Segoe UI" panose="020B0502040204020203" pitchFamily="34" charset="0"/>
            </a:endParaRPr>
          </a:p>
        </p:txBody>
      </p:sp>
      <p:sp>
        <p:nvSpPr>
          <p:cNvPr id="12" name="Subtitle">
            <a:extLst>
              <a:ext uri="{FF2B5EF4-FFF2-40B4-BE49-F238E27FC236}">
                <a16:creationId xmlns:a16="http://schemas.microsoft.com/office/drawing/2014/main" id="{2E8ECFF0-4BBD-4ECF-8CE9-B62FDA19BDE6}"/>
              </a:ext>
            </a:extLst>
          </p:cNvPr>
          <p:cNvSpPr txBox="1">
            <a:spLocks/>
          </p:cNvSpPr>
          <p:nvPr/>
        </p:nvSpPr>
        <p:spPr>
          <a:xfrm>
            <a:off x="978408" y="3544870"/>
            <a:ext cx="5117592" cy="136108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rgbClr val="192B39"/>
                </a:solidFill>
                <a:latin typeface="Usual Light" panose="020B0403030403020204" pitchFamily="34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CA" dirty="0">
                <a:solidFill>
                  <a:srgbClr val="163243"/>
                </a:solidFill>
                <a:latin typeface="Segoe UI Light" panose="020B0502040204020203" pitchFamily="34" charset="0"/>
                <a:ea typeface="Inter" panose="020B0502030000000004" pitchFamily="34" charset="0"/>
                <a:cs typeface="Segoe UI Light" panose="020B0502040204020203" pitchFamily="34" charset="0"/>
              </a:rPr>
              <a:t>A Guide to the Requirements of the National Building Code – 2023 Alberta Edition</a:t>
            </a:r>
          </a:p>
        </p:txBody>
      </p:sp>
      <p:sp>
        <p:nvSpPr>
          <p:cNvPr id="14" name="DEPARTMENT/DATE">
            <a:extLst>
              <a:ext uri="{FF2B5EF4-FFF2-40B4-BE49-F238E27FC236}">
                <a16:creationId xmlns:a16="http://schemas.microsoft.com/office/drawing/2014/main" id="{2BBDE968-641C-4515-9385-38A351308A89}"/>
              </a:ext>
            </a:extLst>
          </p:cNvPr>
          <p:cNvSpPr txBox="1">
            <a:spLocks/>
          </p:cNvSpPr>
          <p:nvPr/>
        </p:nvSpPr>
        <p:spPr>
          <a:xfrm>
            <a:off x="4348916" y="6036692"/>
            <a:ext cx="7414653" cy="587828"/>
          </a:xfrm>
          <a:prstGeom prst="rect">
            <a:avLst/>
          </a:prstGeom>
        </p:spPr>
        <p:txBody>
          <a:bodyPr anchor="t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1400" spc="100" dirty="0">
                <a:solidFill>
                  <a:schemeClr val="bg1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Professional Involvement and Schedules under NBC(AE) 2023</a:t>
            </a:r>
          </a:p>
          <a:p>
            <a:pPr algn="r"/>
            <a:r>
              <a:rPr lang="en-US" sz="1400" b="1" dirty="0">
                <a:solidFill>
                  <a:schemeClr val="bg1"/>
                </a:solidFill>
                <a:latin typeface="Segoe UI" panose="020B0502040204020203" pitchFamily="34" charset="0"/>
                <a:ea typeface="EB Garamond bold" pitchFamily="2" charset="0"/>
                <a:cs typeface="Segoe UI" panose="020B0502040204020203" pitchFamily="34" charset="0"/>
              </a:rPr>
              <a:t>May 27, 2026</a:t>
            </a:r>
            <a:endParaRPr lang="en-CA" sz="2000" b="1" dirty="0">
              <a:solidFill>
                <a:schemeClr val="bg1"/>
              </a:solidFill>
              <a:latin typeface="Segoe UI" panose="020B0502040204020203" pitchFamily="34" charset="0"/>
              <a:ea typeface="EB Garamond bold" pitchFamily="2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0432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C17D3D34-62C1-4047-8F4F-A699938F6373}"/>
              </a:ext>
            </a:extLst>
          </p:cNvPr>
          <p:cNvSpPr txBox="1">
            <a:spLocks/>
          </p:cNvSpPr>
          <p:nvPr/>
        </p:nvSpPr>
        <p:spPr>
          <a:xfrm>
            <a:off x="407569" y="322460"/>
            <a:ext cx="11734800" cy="595725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rgbClr val="192B39"/>
                </a:solidFill>
                <a:latin typeface="Usual ExtraBold" panose="020B0903030403020204" pitchFamily="34" charset="0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163243"/>
                </a:solidFill>
                <a:latin typeface="Segoe UI Light" panose="020B0502040204020203" pitchFamily="34" charset="0"/>
                <a:ea typeface="Inter ExtraBold" panose="020B0502030000000004" pitchFamily="34" charset="0"/>
                <a:cs typeface="Segoe UI Light" panose="020B0502040204020203" pitchFamily="34" charset="0"/>
              </a:rPr>
              <a:t>Introduction</a:t>
            </a:r>
            <a:endParaRPr lang="en-CA" b="1" dirty="0">
              <a:solidFill>
                <a:srgbClr val="163243"/>
              </a:solidFill>
              <a:latin typeface="Segoe UI Light" panose="020B0502040204020203" pitchFamily="34" charset="0"/>
              <a:ea typeface="Inter ExtraBold" panose="020B0502030000000004" pitchFamily="34" charset="0"/>
              <a:cs typeface="Segoe UI Light" panose="020B0502040204020203" pitchFamily="34" charset="0"/>
            </a:endParaRPr>
          </a:p>
        </p:txBody>
      </p:sp>
      <p:sp>
        <p:nvSpPr>
          <p:cNvPr id="7" name="Google Shape;161;p21">
            <a:extLst>
              <a:ext uri="{FF2B5EF4-FFF2-40B4-BE49-F238E27FC236}">
                <a16:creationId xmlns:a16="http://schemas.microsoft.com/office/drawing/2014/main" id="{1710D825-CF74-43B5-8E56-FB585B2299C1}"/>
              </a:ext>
            </a:extLst>
          </p:cNvPr>
          <p:cNvSpPr txBox="1">
            <a:spLocks/>
          </p:cNvSpPr>
          <p:nvPr/>
        </p:nvSpPr>
        <p:spPr>
          <a:xfrm>
            <a:off x="407569" y="1277780"/>
            <a:ext cx="4643200" cy="45100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CA" sz="2800" b="1" dirty="0">
                <a:solidFill>
                  <a:srgbClr val="163243"/>
                </a:solidFill>
                <a:latin typeface="Segoe UI" panose="020B0502040204020203" pitchFamily="34" charset="0"/>
                <a:ea typeface="EB Garamond bold" pitchFamily="2" charset="0"/>
                <a:cs typeface="Segoe UI" panose="020B0502040204020203" pitchFamily="34" charset="0"/>
              </a:rPr>
              <a:t>About me:</a:t>
            </a:r>
            <a:r>
              <a:rPr lang="en-CA" sz="2800" dirty="0">
                <a:solidFill>
                  <a:srgbClr val="163243"/>
                </a:solidFill>
                <a:latin typeface="Segoe UI" panose="020B0502040204020203" pitchFamily="34" charset="0"/>
                <a:ea typeface="EB Garamond bold" pitchFamily="2" charset="0"/>
                <a:cs typeface="Segoe UI" panose="020B0502040204020203" pitchFamily="34" charset="0"/>
              </a:rPr>
              <a:t> </a:t>
            </a:r>
          </a:p>
          <a:p>
            <a:r>
              <a:rPr lang="en-US" sz="20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Diploma from SAIT in Architectural Technologies in 1992</a:t>
            </a:r>
          </a:p>
          <a:p>
            <a:r>
              <a:rPr lang="en-US" sz="20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30+ years experience as an A.T., Draftsperson and Job Captain</a:t>
            </a:r>
          </a:p>
          <a:p>
            <a:r>
              <a:rPr lang="en-US" sz="20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Certified as a BSCO for Part 9, Part 3 and HVAC-All</a:t>
            </a:r>
          </a:p>
          <a:p>
            <a:r>
              <a:rPr lang="en-US" sz="20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Joined City of Medicine Hat as a BSCO in April 2024</a:t>
            </a:r>
          </a:p>
        </p:txBody>
      </p:sp>
      <p:sp>
        <p:nvSpPr>
          <p:cNvPr id="6" name="Google Shape;161;p21">
            <a:extLst>
              <a:ext uri="{FF2B5EF4-FFF2-40B4-BE49-F238E27FC236}">
                <a16:creationId xmlns:a16="http://schemas.microsoft.com/office/drawing/2014/main" id="{07621234-1565-4E4C-8D3C-34D9AC673261}"/>
              </a:ext>
            </a:extLst>
          </p:cNvPr>
          <p:cNvSpPr txBox="1">
            <a:spLocks/>
          </p:cNvSpPr>
          <p:nvPr/>
        </p:nvSpPr>
        <p:spPr>
          <a:xfrm>
            <a:off x="6386337" y="1277780"/>
            <a:ext cx="5132172" cy="45100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CA" sz="2800" b="1" dirty="0">
                <a:solidFill>
                  <a:srgbClr val="163243"/>
                </a:solidFill>
                <a:latin typeface="Segoe UI" panose="020B0502040204020203" pitchFamily="34" charset="0"/>
                <a:ea typeface="EB Garamond bold" pitchFamily="2" charset="0"/>
                <a:cs typeface="Segoe UI" panose="020B0502040204020203" pitchFamily="34" charset="0"/>
              </a:rPr>
              <a:t>About City of Medicine Hat Safety Codes Services: </a:t>
            </a:r>
          </a:p>
          <a:p>
            <a:r>
              <a:rPr lang="en-US" sz="20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Nine Safety Codes Officers (SCO’s):</a:t>
            </a:r>
          </a:p>
          <a:p>
            <a:pPr lvl="1"/>
            <a:r>
              <a:rPr lang="en-US" sz="16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Building</a:t>
            </a:r>
          </a:p>
          <a:p>
            <a:pPr lvl="1"/>
            <a:r>
              <a:rPr lang="en-US" sz="16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HVAC </a:t>
            </a:r>
          </a:p>
          <a:p>
            <a:pPr lvl="1"/>
            <a:r>
              <a:rPr lang="en-US" sz="16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Plumbing </a:t>
            </a:r>
          </a:p>
          <a:p>
            <a:pPr lvl="1"/>
            <a:r>
              <a:rPr lang="en-US" sz="16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Gas </a:t>
            </a:r>
          </a:p>
          <a:p>
            <a:pPr lvl="1"/>
            <a:r>
              <a:rPr lang="en-US" sz="16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Private Sewage</a:t>
            </a:r>
          </a:p>
          <a:p>
            <a:pPr lvl="1"/>
            <a:r>
              <a:rPr lang="en-US" sz="16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Electrical</a:t>
            </a:r>
          </a:p>
          <a:p>
            <a:r>
              <a:rPr lang="en-US" sz="20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Supported by Development Technicians       and Management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229817B-9C25-8491-640E-779F6A4A1449}"/>
              </a:ext>
            </a:extLst>
          </p:cNvPr>
          <p:cNvSpPr/>
          <p:nvPr/>
        </p:nvSpPr>
        <p:spPr>
          <a:xfrm>
            <a:off x="531394" y="1037014"/>
            <a:ext cx="11088000" cy="28800"/>
          </a:xfrm>
          <a:prstGeom prst="rect">
            <a:avLst/>
          </a:prstGeom>
          <a:solidFill>
            <a:srgbClr val="FFC1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C1AF762-D6C9-51DC-8D65-EDBA83CDF2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8305" y="4139481"/>
            <a:ext cx="1542288" cy="1440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8296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F2B64C-97D2-6649-F5BC-6D48F6C842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E41802B9-6F33-3769-EBC6-5379111756B0}"/>
              </a:ext>
            </a:extLst>
          </p:cNvPr>
          <p:cNvSpPr txBox="1">
            <a:spLocks/>
          </p:cNvSpPr>
          <p:nvPr/>
        </p:nvSpPr>
        <p:spPr>
          <a:xfrm>
            <a:off x="407569" y="322460"/>
            <a:ext cx="11734800" cy="595725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rgbClr val="192B39"/>
                </a:solidFill>
                <a:latin typeface="Usual ExtraBold" panose="020B0903030403020204" pitchFamily="34" charset="0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163243"/>
                </a:solidFill>
                <a:latin typeface="Segoe UI Light" panose="020B0502040204020203" pitchFamily="34" charset="0"/>
                <a:ea typeface="Inter ExtraBold" panose="020B0502030000000004" pitchFamily="34" charset="0"/>
                <a:cs typeface="Segoe UI Light" panose="020B0502040204020203" pitchFamily="34" charset="0"/>
              </a:rPr>
              <a:t>What does “Professional Involvement” mean?</a:t>
            </a:r>
            <a:endParaRPr lang="en-CA" b="1" dirty="0">
              <a:solidFill>
                <a:srgbClr val="163243"/>
              </a:solidFill>
              <a:latin typeface="Segoe UI Light" panose="020B0502040204020203" pitchFamily="34" charset="0"/>
              <a:ea typeface="Inter ExtraBold" panose="020B0502030000000004" pitchFamily="34" charset="0"/>
              <a:cs typeface="Segoe UI Light" panose="020B0502040204020203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F268898-67CD-5796-E021-BB26DEF14FCD}"/>
              </a:ext>
            </a:extLst>
          </p:cNvPr>
          <p:cNvSpPr/>
          <p:nvPr/>
        </p:nvSpPr>
        <p:spPr>
          <a:xfrm>
            <a:off x="531394" y="1037014"/>
            <a:ext cx="11088000" cy="28800"/>
          </a:xfrm>
          <a:prstGeom prst="rect">
            <a:avLst/>
          </a:prstGeom>
          <a:solidFill>
            <a:srgbClr val="FFC1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70A7088-F45C-6891-AD3F-394C524DF9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1979" y="1916163"/>
            <a:ext cx="2654845" cy="343675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3113EA5-FC9B-FA62-CAA1-2F36785E50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7507" y="1914169"/>
            <a:ext cx="2654845" cy="3438378"/>
          </a:xfrm>
          <a:prstGeom prst="rect">
            <a:avLst/>
          </a:prstGeom>
        </p:spPr>
      </p:pic>
      <p:sp>
        <p:nvSpPr>
          <p:cNvPr id="13" name="Google Shape;161;p21">
            <a:extLst>
              <a:ext uri="{FF2B5EF4-FFF2-40B4-BE49-F238E27FC236}">
                <a16:creationId xmlns:a16="http://schemas.microsoft.com/office/drawing/2014/main" id="{024581E7-9679-FD29-BEC9-BC0ECAC9CB2E}"/>
              </a:ext>
            </a:extLst>
          </p:cNvPr>
          <p:cNvSpPr txBox="1">
            <a:spLocks/>
          </p:cNvSpPr>
          <p:nvPr/>
        </p:nvSpPr>
        <p:spPr>
          <a:xfrm>
            <a:off x="531394" y="1017440"/>
            <a:ext cx="9319618" cy="595725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An easy-to-understand guide to Professional Involvement and Schedules: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141D64B8-992E-7D05-0A5E-F7BB44276869}"/>
                  </a:ext>
                </a:extLst>
              </p14:cNvPr>
              <p14:cNvContentPartPr/>
              <p14:nvPr/>
            </p14:nvContentPartPr>
            <p14:xfrm>
              <a:off x="969264" y="1571616"/>
              <a:ext cx="2350440" cy="5616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141D64B8-992E-7D05-0A5E-F7BB44276869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951264" y="1553976"/>
                <a:ext cx="2386080" cy="9180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91D92337-F51A-C863-D78D-D8A9A2E4659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63085" y="2653593"/>
            <a:ext cx="2447974" cy="2440981"/>
          </a:xfrm>
          <a:prstGeom prst="rect">
            <a:avLst/>
          </a:prstGeom>
        </p:spPr>
      </p:pic>
      <p:sp>
        <p:nvSpPr>
          <p:cNvPr id="6" name="Google Shape;161;p21">
            <a:extLst>
              <a:ext uri="{FF2B5EF4-FFF2-40B4-BE49-F238E27FC236}">
                <a16:creationId xmlns:a16="http://schemas.microsoft.com/office/drawing/2014/main" id="{E05553C4-3CB2-20D6-42B5-621BC9DC239D}"/>
              </a:ext>
            </a:extLst>
          </p:cNvPr>
          <p:cNvSpPr txBox="1">
            <a:spLocks/>
          </p:cNvSpPr>
          <p:nvPr/>
        </p:nvSpPr>
        <p:spPr>
          <a:xfrm>
            <a:off x="7954160" y="1707097"/>
            <a:ext cx="3265823" cy="1011206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Full guide is available on the City of Medicine Hat website:</a:t>
            </a:r>
          </a:p>
        </p:txBody>
      </p:sp>
    </p:spTree>
    <p:extLst>
      <p:ext uri="{BB962C8B-B14F-4D97-AF65-F5344CB8AC3E}">
        <p14:creationId xmlns:p14="http://schemas.microsoft.com/office/powerpoint/2010/main" val="10337783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8EC5F52-992B-4538-96DA-8C400E7D1740}"/>
              </a:ext>
            </a:extLst>
          </p:cNvPr>
          <p:cNvSpPr txBox="1"/>
          <p:nvPr/>
        </p:nvSpPr>
        <p:spPr>
          <a:xfrm>
            <a:off x="407568" y="1456346"/>
            <a:ext cx="1162593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Professional Involvement means that a registered professional is retained to take responsibility for the design and field reviews for their scope of work within the project.</a:t>
            </a:r>
          </a:p>
          <a:p>
            <a:endParaRPr lang="en-US" sz="2000" dirty="0">
              <a:solidFill>
                <a:srgbClr val="163243"/>
              </a:solidFill>
              <a:latin typeface="Segoe UI" panose="020B0502040204020203" pitchFamily="34" charset="0"/>
              <a:ea typeface="Inter" panose="020B0502030000000004" pitchFamily="34" charset="0"/>
              <a:cs typeface="Segoe UI" panose="020B0502040204020203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Architects registered with AAA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Licensed Interior Designers – defined scope under AAA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Engineers registered with APEGA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Professional Technologists (</a:t>
            </a:r>
            <a:r>
              <a:rPr lang="en-US" sz="2000" dirty="0" err="1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P.Tech</a:t>
            </a:r>
            <a:r>
              <a:rPr lang="en-US" sz="20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) – defined scope under ASET</a:t>
            </a:r>
          </a:p>
          <a:p>
            <a:endParaRPr lang="en-US" sz="2000" dirty="0">
              <a:solidFill>
                <a:srgbClr val="163243"/>
              </a:solidFill>
              <a:latin typeface="Segoe UI" panose="020B0502040204020203" pitchFamily="34" charset="0"/>
              <a:ea typeface="Inter" panose="020B0502030000000004" pitchFamily="34" charset="0"/>
              <a:cs typeface="Segoe UI" panose="020B0502040204020203" pitchFamily="34" charset="0"/>
            </a:endParaRPr>
          </a:p>
          <a:p>
            <a:r>
              <a:rPr lang="en-US" sz="20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Professionals may be fully involved for the overall project or may be limited to specific scopes of work.</a:t>
            </a:r>
            <a:endParaRPr lang="en-CA" sz="2000" dirty="0">
              <a:solidFill>
                <a:srgbClr val="163243"/>
              </a:solidFill>
              <a:latin typeface="Segoe UI" panose="020B0502040204020203" pitchFamily="34" charset="0"/>
              <a:ea typeface="Inter" panose="020B0502030000000004" pitchFamily="34" charset="0"/>
              <a:cs typeface="Segoe UI" panose="020B0502040204020203" pitchFamily="34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C17D3D34-62C1-4047-8F4F-A699938F6373}"/>
              </a:ext>
            </a:extLst>
          </p:cNvPr>
          <p:cNvSpPr txBox="1">
            <a:spLocks/>
          </p:cNvSpPr>
          <p:nvPr/>
        </p:nvSpPr>
        <p:spPr>
          <a:xfrm>
            <a:off x="407569" y="322460"/>
            <a:ext cx="11211825" cy="595725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rgbClr val="192B39"/>
                </a:solidFill>
                <a:latin typeface="Usual ExtraBold" panose="020B0903030403020204" pitchFamily="34" charset="0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163243"/>
                </a:solidFill>
                <a:latin typeface="Segoe UI Light" panose="020B0502040204020203" pitchFamily="34" charset="0"/>
                <a:ea typeface="Inter ExtraBold" panose="020B0502030000000004" pitchFamily="34" charset="0"/>
                <a:cs typeface="Segoe UI Light" panose="020B0502040204020203" pitchFamily="34" charset="0"/>
              </a:rPr>
              <a:t>What does “Professional Involvement” mean?</a:t>
            </a:r>
            <a:endParaRPr lang="en-CA" b="1" dirty="0">
              <a:solidFill>
                <a:srgbClr val="163243"/>
              </a:solidFill>
              <a:latin typeface="Segoe UI Light" panose="020B0502040204020203" pitchFamily="34" charset="0"/>
              <a:ea typeface="Inter ExtraBold" panose="020B0502030000000004" pitchFamily="34" charset="0"/>
              <a:cs typeface="Segoe UI Light" panose="020B0502040204020203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1B88EA5-64E0-40DD-8BCD-1B6A706E5F4A}"/>
              </a:ext>
            </a:extLst>
          </p:cNvPr>
          <p:cNvSpPr/>
          <p:nvPr/>
        </p:nvSpPr>
        <p:spPr>
          <a:xfrm>
            <a:off x="531394" y="1037014"/>
            <a:ext cx="11088000" cy="28800"/>
          </a:xfrm>
          <a:prstGeom prst="rect">
            <a:avLst/>
          </a:prstGeom>
          <a:solidFill>
            <a:srgbClr val="FFC1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D93089CC-E964-28D7-DBBC-F2149C3F01BE}"/>
                  </a:ext>
                </a:extLst>
              </p14:cNvPr>
              <p14:cNvContentPartPr/>
              <p14:nvPr/>
            </p14:nvContentPartPr>
            <p14:xfrm>
              <a:off x="392904" y="1791216"/>
              <a:ext cx="3009600" cy="6588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D93089CC-E964-28D7-DBBC-F2149C3F01BE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75264" y="1773576"/>
                <a:ext cx="3045240" cy="1015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8481688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0FC43F-B67F-B716-8B1F-94148F170E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7095723-9CF9-6FFE-39B6-BDA889624E50}"/>
              </a:ext>
            </a:extLst>
          </p:cNvPr>
          <p:cNvSpPr txBox="1">
            <a:spLocks/>
          </p:cNvSpPr>
          <p:nvPr/>
        </p:nvSpPr>
        <p:spPr>
          <a:xfrm>
            <a:off x="407569" y="322460"/>
            <a:ext cx="11211825" cy="595725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rgbClr val="192B39"/>
                </a:solidFill>
                <a:latin typeface="Usual ExtraBold" panose="020B0903030403020204" pitchFamily="34" charset="0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163243"/>
                </a:solidFill>
                <a:latin typeface="Segoe UI Light" panose="020B0502040204020203" pitchFamily="34" charset="0"/>
                <a:ea typeface="Inter ExtraBold" panose="020B0502030000000004" pitchFamily="34" charset="0"/>
                <a:cs typeface="Segoe UI Light" panose="020B0502040204020203" pitchFamily="34" charset="0"/>
              </a:rPr>
              <a:t>Does my project require Professional Involvement?</a:t>
            </a:r>
            <a:endParaRPr lang="en-CA" b="1" dirty="0">
              <a:solidFill>
                <a:srgbClr val="163243"/>
              </a:solidFill>
              <a:latin typeface="Segoe UI Light" panose="020B0502040204020203" pitchFamily="34" charset="0"/>
              <a:ea typeface="Inter ExtraBold" panose="020B0502030000000004" pitchFamily="34" charset="0"/>
              <a:cs typeface="Segoe UI Light" panose="020B0502040204020203" pitchFamily="34" charset="0"/>
            </a:endParaRPr>
          </a:p>
        </p:txBody>
      </p:sp>
      <p:sp>
        <p:nvSpPr>
          <p:cNvPr id="7" name="Google Shape;161;p21">
            <a:extLst>
              <a:ext uri="{FF2B5EF4-FFF2-40B4-BE49-F238E27FC236}">
                <a16:creationId xmlns:a16="http://schemas.microsoft.com/office/drawing/2014/main" id="{72F66A64-08FD-E3C9-1180-375B35F524E3}"/>
              </a:ext>
            </a:extLst>
          </p:cNvPr>
          <p:cNvSpPr txBox="1">
            <a:spLocks/>
          </p:cNvSpPr>
          <p:nvPr/>
        </p:nvSpPr>
        <p:spPr>
          <a:xfrm>
            <a:off x="404344" y="1105479"/>
            <a:ext cx="11088000" cy="731334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CA" sz="2800" b="1" dirty="0">
                <a:solidFill>
                  <a:srgbClr val="163243"/>
                </a:solidFill>
                <a:latin typeface="Segoe UI" panose="020B0502040204020203" pitchFamily="34" charset="0"/>
                <a:ea typeface="EB Garamond bold" pitchFamily="2" charset="0"/>
                <a:cs typeface="Segoe UI" panose="020B0502040204020203" pitchFamily="34" charset="0"/>
              </a:rPr>
              <a:t>Three main criteria that determine Professional Involvement: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DCCCC6F-AD6D-1AF3-29F0-D4FB3914C706}"/>
              </a:ext>
            </a:extLst>
          </p:cNvPr>
          <p:cNvSpPr/>
          <p:nvPr/>
        </p:nvSpPr>
        <p:spPr>
          <a:xfrm>
            <a:off x="531394" y="1037014"/>
            <a:ext cx="11088000" cy="28800"/>
          </a:xfrm>
          <a:prstGeom prst="rect">
            <a:avLst/>
          </a:prstGeom>
          <a:solidFill>
            <a:srgbClr val="FFC1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" name="Google Shape;161;p21">
            <a:extLst>
              <a:ext uri="{FF2B5EF4-FFF2-40B4-BE49-F238E27FC236}">
                <a16:creationId xmlns:a16="http://schemas.microsoft.com/office/drawing/2014/main" id="{A3692288-7F9D-DE57-CB0D-9056501F191E}"/>
              </a:ext>
            </a:extLst>
          </p:cNvPr>
          <p:cNvSpPr txBox="1">
            <a:spLocks/>
          </p:cNvSpPr>
          <p:nvPr/>
        </p:nvSpPr>
        <p:spPr>
          <a:xfrm>
            <a:off x="874499" y="1604505"/>
            <a:ext cx="2133593" cy="549786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u="sng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Occupancy / Use</a:t>
            </a:r>
          </a:p>
        </p:txBody>
      </p:sp>
      <p:sp>
        <p:nvSpPr>
          <p:cNvPr id="9" name="Google Shape;161;p21">
            <a:extLst>
              <a:ext uri="{FF2B5EF4-FFF2-40B4-BE49-F238E27FC236}">
                <a16:creationId xmlns:a16="http://schemas.microsoft.com/office/drawing/2014/main" id="{2D3945F5-0A43-8640-F2A8-DCFC3A13B0C8}"/>
              </a:ext>
            </a:extLst>
          </p:cNvPr>
          <p:cNvSpPr txBox="1">
            <a:spLocks/>
          </p:cNvSpPr>
          <p:nvPr/>
        </p:nvSpPr>
        <p:spPr>
          <a:xfrm>
            <a:off x="4552682" y="1632119"/>
            <a:ext cx="2374537" cy="549786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u="sng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Number of Storeys</a:t>
            </a:r>
          </a:p>
        </p:txBody>
      </p:sp>
      <p:sp>
        <p:nvSpPr>
          <p:cNvPr id="10" name="Google Shape;161;p21">
            <a:extLst>
              <a:ext uri="{FF2B5EF4-FFF2-40B4-BE49-F238E27FC236}">
                <a16:creationId xmlns:a16="http://schemas.microsoft.com/office/drawing/2014/main" id="{878FC6DD-3138-127C-DF4E-73359C85F927}"/>
              </a:ext>
            </a:extLst>
          </p:cNvPr>
          <p:cNvSpPr txBox="1">
            <a:spLocks/>
          </p:cNvSpPr>
          <p:nvPr/>
        </p:nvSpPr>
        <p:spPr>
          <a:xfrm>
            <a:off x="8200439" y="1625343"/>
            <a:ext cx="3117062" cy="666358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u="sng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Building Area (footprint)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0C98789-37FD-A31B-F550-4259F526AD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742" y="3606343"/>
            <a:ext cx="657317" cy="100026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72D02D3-E89D-800F-E60E-1BEAC49B0C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375" y="2433265"/>
            <a:ext cx="590632" cy="85737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2D58617-25C0-62EC-49AA-110994C412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1413" y="3606343"/>
            <a:ext cx="619211" cy="92405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A624B86-AC33-1A9C-D165-6CB86466BE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3431" y="3615870"/>
            <a:ext cx="600159" cy="99073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AE875DB-3491-D4A7-F7D5-4A114B6CA3A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52650" y="2450947"/>
            <a:ext cx="619211" cy="86689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E6E40C6-4C3F-7EF4-AC3A-EDD7570A873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00274" y="2465237"/>
            <a:ext cx="828791" cy="83831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73500D9-ACA8-5178-B171-C8EFE9AC62C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29435" y="2539363"/>
            <a:ext cx="780372" cy="78531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D5AFD368-4DC7-25E8-1025-24E06509072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83836" y="2247957"/>
            <a:ext cx="958179" cy="107671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2F03F1A8-C50C-F10B-08FD-E644E31CF55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57818" y="3606343"/>
            <a:ext cx="923605" cy="1195254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478FBFE7-9823-19F8-FF59-00D91404597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859310" y="3450488"/>
            <a:ext cx="923606" cy="135330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59F3B6A9-9032-F5FE-6A56-435C5323920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385163" y="2436806"/>
            <a:ext cx="2747614" cy="1984388"/>
          </a:xfrm>
          <a:prstGeom prst="rect">
            <a:avLst/>
          </a:prstGeom>
        </p:spPr>
      </p:pic>
      <p:sp>
        <p:nvSpPr>
          <p:cNvPr id="41" name="Google Shape;161;p21">
            <a:extLst>
              <a:ext uri="{FF2B5EF4-FFF2-40B4-BE49-F238E27FC236}">
                <a16:creationId xmlns:a16="http://schemas.microsoft.com/office/drawing/2014/main" id="{A9AD7118-27F5-79C4-7A99-4F81B749A783}"/>
              </a:ext>
            </a:extLst>
          </p:cNvPr>
          <p:cNvSpPr txBox="1">
            <a:spLocks/>
          </p:cNvSpPr>
          <p:nvPr/>
        </p:nvSpPr>
        <p:spPr>
          <a:xfrm>
            <a:off x="2107079" y="5049618"/>
            <a:ext cx="7153514" cy="482503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* Exception: Multi-family residential is based on number of dwellings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43" name="Ink 42">
                <a:extLst>
                  <a:ext uri="{FF2B5EF4-FFF2-40B4-BE49-F238E27FC236}">
                    <a16:creationId xmlns:a16="http://schemas.microsoft.com/office/drawing/2014/main" id="{8BB9CC5F-21E2-A847-2BF9-A53185B7ECD4}"/>
                  </a:ext>
                </a:extLst>
              </p14:cNvPr>
              <p14:cNvContentPartPr/>
              <p14:nvPr/>
            </p14:nvContentPartPr>
            <p14:xfrm>
              <a:off x="2404944" y="5422176"/>
              <a:ext cx="1015200" cy="18720"/>
            </p14:xfrm>
          </p:contentPart>
        </mc:Choice>
        <mc:Fallback xmlns="">
          <p:pic>
            <p:nvPicPr>
              <p:cNvPr id="43" name="Ink 42">
                <a:extLst>
                  <a:ext uri="{FF2B5EF4-FFF2-40B4-BE49-F238E27FC236}">
                    <a16:creationId xmlns:a16="http://schemas.microsoft.com/office/drawing/2014/main" id="{8BB9CC5F-21E2-A847-2BF9-A53185B7ECD4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2350944" y="5314176"/>
                <a:ext cx="1122840" cy="234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982201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E2E1FD-A18E-DFF0-C29A-959ED06DB8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7AD6DEF7-59C5-071B-D362-1B2A029FAD06}"/>
              </a:ext>
            </a:extLst>
          </p:cNvPr>
          <p:cNvSpPr txBox="1">
            <a:spLocks/>
          </p:cNvSpPr>
          <p:nvPr/>
        </p:nvSpPr>
        <p:spPr>
          <a:xfrm>
            <a:off x="407569" y="322460"/>
            <a:ext cx="11734800" cy="595725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rgbClr val="192B39"/>
                </a:solidFill>
                <a:latin typeface="Usual ExtraBold" panose="020B0903030403020204" pitchFamily="34" charset="0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163243"/>
                </a:solidFill>
                <a:latin typeface="Segoe UI Light" panose="020B0502040204020203" pitchFamily="34" charset="0"/>
                <a:ea typeface="Inter ExtraBold" panose="020B0502030000000004" pitchFamily="34" charset="0"/>
                <a:cs typeface="Segoe UI Light" panose="020B0502040204020203" pitchFamily="34" charset="0"/>
              </a:rPr>
              <a:t>Does my project require Professional Involvement?</a:t>
            </a:r>
            <a:endParaRPr lang="en-CA" b="1" dirty="0">
              <a:solidFill>
                <a:srgbClr val="163243"/>
              </a:solidFill>
              <a:latin typeface="Segoe UI Light" panose="020B0502040204020203" pitchFamily="34" charset="0"/>
              <a:ea typeface="Inter ExtraBold" panose="020B0502030000000004" pitchFamily="34" charset="0"/>
              <a:cs typeface="Segoe UI Light" panose="020B0502040204020203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C1BA37F-2B38-64ED-E023-E0025BF8204F}"/>
              </a:ext>
            </a:extLst>
          </p:cNvPr>
          <p:cNvSpPr/>
          <p:nvPr/>
        </p:nvSpPr>
        <p:spPr>
          <a:xfrm>
            <a:off x="531394" y="1037014"/>
            <a:ext cx="11088000" cy="28800"/>
          </a:xfrm>
          <a:prstGeom prst="rect">
            <a:avLst/>
          </a:prstGeom>
          <a:solidFill>
            <a:srgbClr val="FFC1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71E6B31-EF51-6190-5A1B-F21F0BA825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2001" y="2500151"/>
            <a:ext cx="8545118" cy="231489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835DF16-4B62-99B4-8BFF-03F22FDD99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2001" y="4815049"/>
            <a:ext cx="8545118" cy="438211"/>
          </a:xfrm>
          <a:prstGeom prst="rect">
            <a:avLst/>
          </a:prstGeom>
        </p:spPr>
      </p:pic>
      <p:sp>
        <p:nvSpPr>
          <p:cNvPr id="21" name="Google Shape;161;p21">
            <a:extLst>
              <a:ext uri="{FF2B5EF4-FFF2-40B4-BE49-F238E27FC236}">
                <a16:creationId xmlns:a16="http://schemas.microsoft.com/office/drawing/2014/main" id="{46C00AF2-77AF-BED1-DFC0-05034D02905E}"/>
              </a:ext>
            </a:extLst>
          </p:cNvPr>
          <p:cNvSpPr txBox="1">
            <a:spLocks/>
          </p:cNvSpPr>
          <p:nvPr/>
        </p:nvSpPr>
        <p:spPr>
          <a:xfrm>
            <a:off x="404344" y="1105478"/>
            <a:ext cx="11088000" cy="1285645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CA" sz="2400" b="1" dirty="0">
                <a:solidFill>
                  <a:srgbClr val="163243"/>
                </a:solidFill>
                <a:latin typeface="Segoe UI" panose="020B0502040204020203" pitchFamily="34" charset="0"/>
                <a:ea typeface="EB Garamond bold" pitchFamily="2" charset="0"/>
                <a:cs typeface="Segoe UI" panose="020B0502040204020203" pitchFamily="34" charset="0"/>
              </a:rPr>
              <a:t>Group A – Assembly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CA" sz="2400" b="1" dirty="0">
                <a:solidFill>
                  <a:srgbClr val="163243"/>
                </a:solidFill>
                <a:latin typeface="Segoe UI" panose="020B0502040204020203" pitchFamily="34" charset="0"/>
                <a:ea typeface="EB Garamond bold" pitchFamily="2" charset="0"/>
                <a:cs typeface="Segoe UI" panose="020B0502040204020203" pitchFamily="34" charset="0"/>
              </a:rPr>
              <a:t>Group B – Detention, Treatment, Care and B4-Home-type Care</a:t>
            </a:r>
          </a:p>
        </p:txBody>
      </p:sp>
      <p:sp>
        <p:nvSpPr>
          <p:cNvPr id="23" name="Arrow: Right 22">
            <a:extLst>
              <a:ext uri="{FF2B5EF4-FFF2-40B4-BE49-F238E27FC236}">
                <a16:creationId xmlns:a16="http://schemas.microsoft.com/office/drawing/2014/main" id="{98235F97-BD37-8E91-D48B-DA26F1AB4F7E}"/>
              </a:ext>
            </a:extLst>
          </p:cNvPr>
          <p:cNvSpPr/>
          <p:nvPr/>
        </p:nvSpPr>
        <p:spPr>
          <a:xfrm rot="20684333">
            <a:off x="893933" y="4447403"/>
            <a:ext cx="940764" cy="735294"/>
          </a:xfrm>
          <a:prstGeom prst="rightArrow">
            <a:avLst/>
          </a:prstGeom>
          <a:solidFill>
            <a:srgbClr val="0070C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102123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E83303-9C6C-F85A-907C-D3320B0EEC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E0937693-D356-F25E-08AA-2BF42ED840BE}"/>
              </a:ext>
            </a:extLst>
          </p:cNvPr>
          <p:cNvSpPr txBox="1">
            <a:spLocks/>
          </p:cNvSpPr>
          <p:nvPr/>
        </p:nvSpPr>
        <p:spPr>
          <a:xfrm>
            <a:off x="407569" y="322460"/>
            <a:ext cx="11211825" cy="595725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rgbClr val="192B39"/>
                </a:solidFill>
                <a:latin typeface="Usual ExtraBold" panose="020B0903030403020204" pitchFamily="34" charset="0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163243"/>
                </a:solidFill>
                <a:latin typeface="Segoe UI Light" panose="020B0502040204020203" pitchFamily="34" charset="0"/>
                <a:ea typeface="Inter ExtraBold" panose="020B0502030000000004" pitchFamily="34" charset="0"/>
                <a:cs typeface="Segoe UI Light" panose="020B0502040204020203" pitchFamily="34" charset="0"/>
              </a:rPr>
              <a:t>Does my project require Professional Involvement?</a:t>
            </a:r>
            <a:endParaRPr lang="en-CA" b="1" dirty="0">
              <a:solidFill>
                <a:srgbClr val="163243"/>
              </a:solidFill>
              <a:latin typeface="Segoe UI Light" panose="020B0502040204020203" pitchFamily="34" charset="0"/>
              <a:ea typeface="Inter ExtraBold" panose="020B0502030000000004" pitchFamily="34" charset="0"/>
              <a:cs typeface="Segoe UI Light" panose="020B0502040204020203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A3371AA-A072-C97C-0B5E-7139B0CC52AA}"/>
              </a:ext>
            </a:extLst>
          </p:cNvPr>
          <p:cNvSpPr/>
          <p:nvPr/>
        </p:nvSpPr>
        <p:spPr>
          <a:xfrm>
            <a:off x="531394" y="1037014"/>
            <a:ext cx="11088000" cy="28800"/>
          </a:xfrm>
          <a:prstGeom prst="rect">
            <a:avLst/>
          </a:prstGeom>
          <a:solidFill>
            <a:srgbClr val="FFC1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1" name="Google Shape;161;p21">
            <a:extLst>
              <a:ext uri="{FF2B5EF4-FFF2-40B4-BE49-F238E27FC236}">
                <a16:creationId xmlns:a16="http://schemas.microsoft.com/office/drawing/2014/main" id="{7EB53DCA-9B76-41E4-78FA-0AB4CA2E9535}"/>
              </a:ext>
            </a:extLst>
          </p:cNvPr>
          <p:cNvSpPr txBox="1">
            <a:spLocks/>
          </p:cNvSpPr>
          <p:nvPr/>
        </p:nvSpPr>
        <p:spPr>
          <a:xfrm>
            <a:off x="404344" y="1105478"/>
            <a:ext cx="11088000" cy="595725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CA" sz="2400" b="1" dirty="0">
                <a:solidFill>
                  <a:srgbClr val="163243"/>
                </a:solidFill>
                <a:latin typeface="Segoe UI" panose="020B0502040204020203" pitchFamily="34" charset="0"/>
                <a:ea typeface="EB Garamond bold" pitchFamily="2" charset="0"/>
                <a:cs typeface="Segoe UI" panose="020B0502040204020203" pitchFamily="34" charset="0"/>
              </a:rPr>
              <a:t>Group C – Residential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D34363-9653-90C4-46E3-69F02D2315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204" y="2047117"/>
            <a:ext cx="8535591" cy="16766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B2DE24E-BE9D-C7E0-94F8-0D346809B4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204" y="3723751"/>
            <a:ext cx="8535591" cy="91452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A08345C-223D-9A23-2684-8A72CB2203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2494" y="4638279"/>
            <a:ext cx="8507012" cy="476316"/>
          </a:xfrm>
          <a:prstGeom prst="rect">
            <a:avLst/>
          </a:prstGeom>
        </p:spPr>
      </p:pic>
      <p:sp>
        <p:nvSpPr>
          <p:cNvPr id="6" name="Arrow: Right 5">
            <a:extLst>
              <a:ext uri="{FF2B5EF4-FFF2-40B4-BE49-F238E27FC236}">
                <a16:creationId xmlns:a16="http://schemas.microsoft.com/office/drawing/2014/main" id="{1B5FE684-8CED-D1B4-CB0E-F7D0DE490AA5}"/>
              </a:ext>
            </a:extLst>
          </p:cNvPr>
          <p:cNvSpPr/>
          <p:nvPr/>
        </p:nvSpPr>
        <p:spPr>
          <a:xfrm rot="616863">
            <a:off x="969247" y="3594262"/>
            <a:ext cx="940764" cy="735294"/>
          </a:xfrm>
          <a:prstGeom prst="rightArrow">
            <a:avLst/>
          </a:prstGeom>
          <a:solidFill>
            <a:srgbClr val="0070C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8CC90D01-6848-0586-8974-4EA77FBC3FF8}"/>
                  </a:ext>
                </a:extLst>
              </p14:cNvPr>
              <p14:cNvContentPartPr/>
              <p14:nvPr/>
            </p14:nvContentPartPr>
            <p14:xfrm>
              <a:off x="5806224" y="4176576"/>
              <a:ext cx="3291120" cy="2124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8CC90D01-6848-0586-8974-4EA77FBC3FF8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752224" y="4068936"/>
                <a:ext cx="3398760" cy="236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7986724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0BD742-EE98-BF3D-74AF-80D570EC4B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EFEB87BD-91EC-0237-45D2-D6557BDFD7C6}"/>
              </a:ext>
            </a:extLst>
          </p:cNvPr>
          <p:cNvSpPr txBox="1">
            <a:spLocks/>
          </p:cNvSpPr>
          <p:nvPr/>
        </p:nvSpPr>
        <p:spPr>
          <a:xfrm>
            <a:off x="407569" y="322460"/>
            <a:ext cx="11211825" cy="595725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rgbClr val="192B39"/>
                </a:solidFill>
                <a:latin typeface="Usual ExtraBold" panose="020B0903030403020204" pitchFamily="34" charset="0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163243"/>
                </a:solidFill>
                <a:latin typeface="Segoe UI Light" panose="020B0502040204020203" pitchFamily="34" charset="0"/>
                <a:ea typeface="Inter ExtraBold" panose="020B0502030000000004" pitchFamily="34" charset="0"/>
                <a:cs typeface="Segoe UI Light" panose="020B0502040204020203" pitchFamily="34" charset="0"/>
              </a:rPr>
              <a:t>Does my project require Professional Involvement?</a:t>
            </a:r>
            <a:endParaRPr lang="en-CA" b="1" dirty="0">
              <a:solidFill>
                <a:srgbClr val="163243"/>
              </a:solidFill>
              <a:latin typeface="Segoe UI Light" panose="020B0502040204020203" pitchFamily="34" charset="0"/>
              <a:ea typeface="Inter ExtraBold" panose="020B0502030000000004" pitchFamily="34" charset="0"/>
              <a:cs typeface="Segoe UI Light" panose="020B0502040204020203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F615CDD-D55E-D5D4-5CF0-708966252FE0}"/>
              </a:ext>
            </a:extLst>
          </p:cNvPr>
          <p:cNvSpPr/>
          <p:nvPr/>
        </p:nvSpPr>
        <p:spPr>
          <a:xfrm>
            <a:off x="531394" y="1037014"/>
            <a:ext cx="11088000" cy="28800"/>
          </a:xfrm>
          <a:prstGeom prst="rect">
            <a:avLst/>
          </a:prstGeom>
          <a:solidFill>
            <a:srgbClr val="FFC1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1" name="Google Shape;161;p21">
            <a:extLst>
              <a:ext uri="{FF2B5EF4-FFF2-40B4-BE49-F238E27FC236}">
                <a16:creationId xmlns:a16="http://schemas.microsoft.com/office/drawing/2014/main" id="{2E2BB7FA-ECA9-C2F8-F174-68D6BD56E693}"/>
              </a:ext>
            </a:extLst>
          </p:cNvPr>
          <p:cNvSpPr txBox="1">
            <a:spLocks/>
          </p:cNvSpPr>
          <p:nvPr/>
        </p:nvSpPr>
        <p:spPr>
          <a:xfrm>
            <a:off x="404344" y="1105478"/>
            <a:ext cx="11088000" cy="1676634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CA" sz="2400" b="1" dirty="0">
                <a:solidFill>
                  <a:srgbClr val="163243"/>
                </a:solidFill>
                <a:latin typeface="Segoe UI" panose="020B0502040204020203" pitchFamily="34" charset="0"/>
                <a:ea typeface="EB Garamond bold" pitchFamily="2" charset="0"/>
                <a:cs typeface="Segoe UI" panose="020B0502040204020203" pitchFamily="34" charset="0"/>
              </a:rPr>
              <a:t>Group D – Business and Personal Services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CA" sz="2400" b="1" dirty="0">
                <a:solidFill>
                  <a:srgbClr val="163243"/>
                </a:solidFill>
                <a:latin typeface="Segoe UI" panose="020B0502040204020203" pitchFamily="34" charset="0"/>
                <a:ea typeface="EB Garamond bold" pitchFamily="2" charset="0"/>
                <a:cs typeface="Segoe UI" panose="020B0502040204020203" pitchFamily="34" charset="0"/>
              </a:rPr>
              <a:t>Group E – Mercantile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CA" sz="2400" b="1" dirty="0">
                <a:solidFill>
                  <a:srgbClr val="163243"/>
                </a:solidFill>
                <a:latin typeface="Segoe UI" panose="020B0502040204020203" pitchFamily="34" charset="0"/>
                <a:ea typeface="EB Garamond bold" pitchFamily="2" charset="0"/>
                <a:cs typeface="Segoe UI" panose="020B0502040204020203" pitchFamily="34" charset="0"/>
              </a:rPr>
              <a:t>Group F - Industrial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E485445-3EE8-0B7E-BAF8-5DEF6D9797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204" y="2989509"/>
            <a:ext cx="8535591" cy="16766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06F8B39-27D8-F729-3EB1-614F7A6D29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3441" y="4666143"/>
            <a:ext cx="8545118" cy="56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5021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1A50CD-D0EC-8CEB-EA6D-056CCE771B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E653B31B-B7CD-12F5-FAD9-7842406027B9}"/>
              </a:ext>
            </a:extLst>
          </p:cNvPr>
          <p:cNvSpPr txBox="1">
            <a:spLocks/>
          </p:cNvSpPr>
          <p:nvPr/>
        </p:nvSpPr>
        <p:spPr>
          <a:xfrm>
            <a:off x="407569" y="322460"/>
            <a:ext cx="11734800" cy="595725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rgbClr val="192B39"/>
                </a:solidFill>
                <a:latin typeface="Usual ExtraBold" panose="020B0903030403020204" pitchFamily="34" charset="0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163243"/>
                </a:solidFill>
                <a:latin typeface="Segoe UI Light" panose="020B0502040204020203" pitchFamily="34" charset="0"/>
                <a:ea typeface="Inter ExtraBold" panose="020B0502030000000004" pitchFamily="34" charset="0"/>
                <a:cs typeface="Segoe UI Light" panose="020B0502040204020203" pitchFamily="34" charset="0"/>
              </a:rPr>
              <a:t>Exemptions and Special Cases:</a:t>
            </a:r>
            <a:endParaRPr lang="en-CA" b="1" dirty="0">
              <a:solidFill>
                <a:srgbClr val="163243"/>
              </a:solidFill>
              <a:latin typeface="Segoe UI Light" panose="020B0502040204020203" pitchFamily="34" charset="0"/>
              <a:ea typeface="Inter ExtraBold" panose="020B0502030000000004" pitchFamily="34" charset="0"/>
              <a:cs typeface="Segoe UI Light" panose="020B0502040204020203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FFAC739-2C14-2351-2D28-B309F1235F56}"/>
              </a:ext>
            </a:extLst>
          </p:cNvPr>
          <p:cNvSpPr/>
          <p:nvPr/>
        </p:nvSpPr>
        <p:spPr>
          <a:xfrm>
            <a:off x="531394" y="1037014"/>
            <a:ext cx="11088000" cy="28800"/>
          </a:xfrm>
          <a:prstGeom prst="rect">
            <a:avLst/>
          </a:prstGeom>
          <a:solidFill>
            <a:srgbClr val="FFC1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" name="Google Shape;161;p21">
            <a:extLst>
              <a:ext uri="{FF2B5EF4-FFF2-40B4-BE49-F238E27FC236}">
                <a16:creationId xmlns:a16="http://schemas.microsoft.com/office/drawing/2014/main" id="{05613B49-9597-C409-B933-FA40C8218442}"/>
              </a:ext>
            </a:extLst>
          </p:cNvPr>
          <p:cNvSpPr txBox="1">
            <a:spLocks/>
          </p:cNvSpPr>
          <p:nvPr/>
        </p:nvSpPr>
        <p:spPr>
          <a:xfrm>
            <a:off x="531392" y="1184643"/>
            <a:ext cx="11088000" cy="3191229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Relocatable industrial camps – not required for any size of building</a:t>
            </a:r>
          </a:p>
          <a:p>
            <a:r>
              <a:rPr lang="en-US" sz="20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Farm buildings – not covered under NBC(AE) where the building is:</a:t>
            </a:r>
          </a:p>
          <a:p>
            <a:pPr lvl="1"/>
            <a:r>
              <a:rPr lang="en-US" sz="16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Located on land zoned as Agricultural</a:t>
            </a:r>
          </a:p>
          <a:p>
            <a:pPr lvl="1"/>
            <a:r>
              <a:rPr lang="en-US" sz="16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Not open to the public</a:t>
            </a:r>
          </a:p>
          <a:p>
            <a:pPr lvl="1"/>
            <a:r>
              <a:rPr lang="en-US" sz="16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Used for producing crops or raising farm animals</a:t>
            </a:r>
          </a:p>
          <a:p>
            <a:pPr lvl="1"/>
            <a:r>
              <a:rPr lang="en-US" sz="16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Used for preparing, marketing, storing or processing agricultural products</a:t>
            </a:r>
          </a:p>
          <a:p>
            <a:r>
              <a:rPr lang="en-US" sz="20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Small interior renovations in existing buildings – at the discretion of the A.H.J.</a:t>
            </a:r>
          </a:p>
          <a:p>
            <a:r>
              <a:rPr lang="en-US" sz="20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Change of Occupancy or Use (with or without renovations) – at the discretion of the A.H.J.</a:t>
            </a:r>
          </a:p>
          <a:p>
            <a:endParaRPr lang="en-US" sz="1600" dirty="0">
              <a:solidFill>
                <a:srgbClr val="163243"/>
              </a:solidFill>
              <a:latin typeface="Segoe UI" panose="020B0502040204020203" pitchFamily="34" charset="0"/>
              <a:ea typeface="Inter" panose="020B0502030000000004" pitchFamily="34" charset="0"/>
              <a:cs typeface="Segoe UI" panose="020B0502040204020203" pitchFamily="34" charset="0"/>
            </a:endParaRPr>
          </a:p>
          <a:p>
            <a:endParaRPr lang="en-US" sz="2000" dirty="0">
              <a:solidFill>
                <a:srgbClr val="163243"/>
              </a:solidFill>
              <a:latin typeface="Segoe UI" panose="020B0502040204020203" pitchFamily="34" charset="0"/>
              <a:ea typeface="Inter" panose="020B0502030000000004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53826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9275A7-7C67-CCFB-0970-D0F766577A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9E3F87EF-3E3A-540B-2A73-0DBA75FA8BF9}"/>
              </a:ext>
            </a:extLst>
          </p:cNvPr>
          <p:cNvSpPr txBox="1">
            <a:spLocks/>
          </p:cNvSpPr>
          <p:nvPr/>
        </p:nvSpPr>
        <p:spPr>
          <a:xfrm>
            <a:off x="407569" y="322460"/>
            <a:ext cx="11211825" cy="595725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rgbClr val="192B39"/>
                </a:solidFill>
                <a:latin typeface="Usual ExtraBold" panose="020B0903030403020204" pitchFamily="34" charset="0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163243"/>
                </a:solidFill>
                <a:latin typeface="Segoe UI Light" panose="020B0502040204020203" pitchFamily="34" charset="0"/>
                <a:ea typeface="Inter ExtraBold" panose="020B0502030000000004" pitchFamily="34" charset="0"/>
                <a:cs typeface="Segoe UI Light" panose="020B0502040204020203" pitchFamily="34" charset="0"/>
              </a:rPr>
              <a:t>Components and Systems that require Engineering:</a:t>
            </a:r>
            <a:endParaRPr lang="en-CA" b="1" dirty="0">
              <a:solidFill>
                <a:srgbClr val="163243"/>
              </a:solidFill>
              <a:latin typeface="Segoe UI Light" panose="020B0502040204020203" pitchFamily="34" charset="0"/>
              <a:ea typeface="Inter ExtraBold" panose="020B0502030000000004" pitchFamily="34" charset="0"/>
              <a:cs typeface="Segoe UI Light" panose="020B0502040204020203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159827F-1EC3-76AC-7242-FD8ED331A6AB}"/>
              </a:ext>
            </a:extLst>
          </p:cNvPr>
          <p:cNvSpPr/>
          <p:nvPr/>
        </p:nvSpPr>
        <p:spPr>
          <a:xfrm>
            <a:off x="531394" y="1037014"/>
            <a:ext cx="11088000" cy="28800"/>
          </a:xfrm>
          <a:prstGeom prst="rect">
            <a:avLst/>
          </a:prstGeom>
          <a:solidFill>
            <a:srgbClr val="FFC1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" name="Google Shape;161;p21">
            <a:extLst>
              <a:ext uri="{FF2B5EF4-FFF2-40B4-BE49-F238E27FC236}">
                <a16:creationId xmlns:a16="http://schemas.microsoft.com/office/drawing/2014/main" id="{831D5469-1EE3-9045-EF03-4F92A0D87CA8}"/>
              </a:ext>
            </a:extLst>
          </p:cNvPr>
          <p:cNvSpPr txBox="1">
            <a:spLocks/>
          </p:cNvSpPr>
          <p:nvPr/>
        </p:nvSpPr>
        <p:spPr>
          <a:xfrm>
            <a:off x="738658" y="1638145"/>
            <a:ext cx="4872710" cy="3215699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Specific components:</a:t>
            </a:r>
          </a:p>
          <a:p>
            <a:pPr lvl="1"/>
            <a:r>
              <a:rPr lang="en-US" sz="16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Tall Walls </a:t>
            </a:r>
          </a:p>
          <a:p>
            <a:pPr lvl="1"/>
            <a:r>
              <a:rPr lang="en-US" sz="16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Helical (Screw) Piles</a:t>
            </a:r>
          </a:p>
          <a:p>
            <a:pPr lvl="1"/>
            <a:r>
              <a:rPr lang="en-US" sz="16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Preserved Wood Foundations</a:t>
            </a:r>
          </a:p>
          <a:p>
            <a:pPr lvl="1"/>
            <a:r>
              <a:rPr lang="en-US" sz="16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Steel Building Systems</a:t>
            </a:r>
          </a:p>
          <a:p>
            <a:pPr lvl="1"/>
            <a:r>
              <a:rPr lang="en-US" sz="16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Pre-Engineered Roof Trusses</a:t>
            </a:r>
          </a:p>
          <a:p>
            <a:pPr lvl="1"/>
            <a:r>
              <a:rPr lang="en-US" sz="16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LVL Beams</a:t>
            </a:r>
          </a:p>
          <a:p>
            <a:pPr lvl="1"/>
            <a:r>
              <a:rPr lang="en-US" sz="16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Adhered Masonry Veneer</a:t>
            </a:r>
          </a:p>
          <a:p>
            <a:pPr lvl="1"/>
            <a:r>
              <a:rPr lang="en-US" sz="16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Structural Insulated Panels (SIP’s)</a:t>
            </a:r>
          </a:p>
          <a:p>
            <a:pPr lvl="1"/>
            <a:r>
              <a:rPr lang="en-US" sz="16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Retaining Walls over 1.2m (4-feet)</a:t>
            </a:r>
          </a:p>
          <a:p>
            <a:endParaRPr lang="en-US" sz="2000" dirty="0">
              <a:solidFill>
                <a:srgbClr val="163243"/>
              </a:solidFill>
              <a:latin typeface="Segoe UI" panose="020B0502040204020203" pitchFamily="34" charset="0"/>
              <a:ea typeface="Inter" panose="020B0502030000000004" pitchFamily="34" charset="0"/>
              <a:cs typeface="Segoe UI" panose="020B0502040204020203" pitchFamily="34" charset="0"/>
            </a:endParaRPr>
          </a:p>
        </p:txBody>
      </p:sp>
      <p:sp>
        <p:nvSpPr>
          <p:cNvPr id="4" name="Google Shape;161;p21">
            <a:extLst>
              <a:ext uri="{FF2B5EF4-FFF2-40B4-BE49-F238E27FC236}">
                <a16:creationId xmlns:a16="http://schemas.microsoft.com/office/drawing/2014/main" id="{87DD7EB8-F44A-5853-C955-F5060E26B6DD}"/>
              </a:ext>
            </a:extLst>
          </p:cNvPr>
          <p:cNvSpPr txBox="1">
            <a:spLocks/>
          </p:cNvSpPr>
          <p:nvPr/>
        </p:nvSpPr>
        <p:spPr>
          <a:xfrm>
            <a:off x="6580634" y="1638145"/>
            <a:ext cx="5100167" cy="3215699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Life-safety systems:</a:t>
            </a:r>
          </a:p>
          <a:p>
            <a:pPr lvl="1"/>
            <a:r>
              <a:rPr lang="en-US" sz="16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Automatic Sprinkler Systems</a:t>
            </a:r>
          </a:p>
          <a:p>
            <a:pPr lvl="1"/>
            <a:r>
              <a:rPr lang="en-US" sz="16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Commercial Cooking Fire Suppression</a:t>
            </a:r>
          </a:p>
          <a:p>
            <a:pPr lvl="1"/>
            <a:r>
              <a:rPr lang="en-US" sz="16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Fire Alarm Systems</a:t>
            </a:r>
          </a:p>
          <a:p>
            <a:pPr lvl="1"/>
            <a:endParaRPr lang="en-US" sz="1600" dirty="0">
              <a:solidFill>
                <a:srgbClr val="163243"/>
              </a:solidFill>
              <a:latin typeface="Segoe UI" panose="020B0502040204020203" pitchFamily="34" charset="0"/>
              <a:ea typeface="Inter" panose="020B0502030000000004" pitchFamily="34" charset="0"/>
              <a:cs typeface="Segoe UI" panose="020B0502040204020203" pitchFamily="34" charset="0"/>
            </a:endParaRPr>
          </a:p>
          <a:p>
            <a:r>
              <a:rPr lang="en-US" sz="20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Size, complexity, special safety concerns:</a:t>
            </a:r>
          </a:p>
          <a:p>
            <a:pPr lvl="1"/>
            <a:r>
              <a:rPr lang="en-US" sz="16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Tents and Air Supported Structures</a:t>
            </a:r>
          </a:p>
          <a:p>
            <a:pPr lvl="1"/>
            <a:r>
              <a:rPr lang="en-US" sz="16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Unique construction techniques that fall outside of the prescriptive code</a:t>
            </a:r>
          </a:p>
          <a:p>
            <a:pPr lvl="1"/>
            <a:r>
              <a:rPr lang="en-US" sz="16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At the discretion of the A.H.J.</a:t>
            </a:r>
          </a:p>
          <a:p>
            <a:endParaRPr lang="en-US" sz="2000" dirty="0">
              <a:solidFill>
                <a:srgbClr val="163243"/>
              </a:solidFill>
              <a:latin typeface="Segoe UI" panose="020B0502040204020203" pitchFamily="34" charset="0"/>
              <a:ea typeface="Inter" panose="020B0502030000000004" pitchFamily="34" charset="0"/>
              <a:cs typeface="Segoe UI" panose="020B0502040204020203" pitchFamily="34" charset="0"/>
            </a:endParaRPr>
          </a:p>
        </p:txBody>
      </p:sp>
      <p:sp>
        <p:nvSpPr>
          <p:cNvPr id="5" name="Google Shape;161;p21">
            <a:extLst>
              <a:ext uri="{FF2B5EF4-FFF2-40B4-BE49-F238E27FC236}">
                <a16:creationId xmlns:a16="http://schemas.microsoft.com/office/drawing/2014/main" id="{33EC3870-84FC-2696-DAD8-4E746E39547C}"/>
              </a:ext>
            </a:extLst>
          </p:cNvPr>
          <p:cNvSpPr txBox="1">
            <a:spLocks/>
          </p:cNvSpPr>
          <p:nvPr/>
        </p:nvSpPr>
        <p:spPr>
          <a:xfrm>
            <a:off x="407569" y="1037014"/>
            <a:ext cx="11488775" cy="851944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Some components and systems require professionals regardless of overall professional involvement:</a:t>
            </a:r>
          </a:p>
          <a:p>
            <a:endParaRPr lang="en-US" sz="1600" dirty="0">
              <a:solidFill>
                <a:srgbClr val="163243"/>
              </a:solidFill>
              <a:latin typeface="Segoe UI" panose="020B0502040204020203" pitchFamily="34" charset="0"/>
              <a:ea typeface="Inter" panose="020B0502030000000004" pitchFamily="34" charset="0"/>
              <a:cs typeface="Segoe UI" panose="020B0502040204020203" pitchFamily="34" charset="0"/>
            </a:endParaRPr>
          </a:p>
          <a:p>
            <a:endParaRPr lang="en-US" sz="2000" dirty="0">
              <a:solidFill>
                <a:srgbClr val="163243"/>
              </a:solidFill>
              <a:latin typeface="Segoe UI" panose="020B0502040204020203" pitchFamily="34" charset="0"/>
              <a:ea typeface="Inter" panose="020B0502030000000004" pitchFamily="34" charset="0"/>
              <a:cs typeface="Segoe UI" panose="020B0502040204020203" pitchFamily="34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09F246FF-19A9-B326-96BD-16830C183DA8}"/>
                  </a:ext>
                </a:extLst>
              </p14:cNvPr>
              <p14:cNvContentPartPr/>
              <p14:nvPr/>
            </p14:nvContentPartPr>
            <p14:xfrm>
              <a:off x="6437304" y="1571616"/>
              <a:ext cx="1425600" cy="9252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09F246FF-19A9-B326-96BD-16830C183DA8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419304" y="1553976"/>
                <a:ext cx="1461240" cy="128160"/>
              </a:xfrm>
              <a:prstGeom prst="rect">
                <a:avLst/>
              </a:prstGeom>
            </p:spPr>
          </p:pic>
        </mc:Fallback>
      </mc:AlternateContent>
      <p:pic>
        <p:nvPicPr>
          <p:cNvPr id="9" name="Picture 8">
            <a:extLst>
              <a:ext uri="{FF2B5EF4-FFF2-40B4-BE49-F238E27FC236}">
                <a16:creationId xmlns:a16="http://schemas.microsoft.com/office/drawing/2014/main" id="{D5B51CD1-1829-51FF-8C34-8EDBA49C1F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6411" y="3578500"/>
            <a:ext cx="1280893" cy="2034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5087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CC3F26-7128-915D-ADB4-24AC8BE22C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9860764-5CED-32C7-479B-5DB3321B2391}"/>
              </a:ext>
            </a:extLst>
          </p:cNvPr>
          <p:cNvSpPr txBox="1"/>
          <p:nvPr/>
        </p:nvSpPr>
        <p:spPr>
          <a:xfrm>
            <a:off x="407569" y="1366897"/>
            <a:ext cx="3542639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b="1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Coordinating Registered Professional (CPP):</a:t>
            </a:r>
          </a:p>
          <a:p>
            <a:endParaRPr lang="en-CA" sz="1600" b="1" dirty="0">
              <a:solidFill>
                <a:srgbClr val="163243"/>
              </a:solidFill>
              <a:latin typeface="Segoe UI" panose="020B0502040204020203" pitchFamily="34" charset="0"/>
              <a:ea typeface="Inter" panose="020B0502030000000004" pitchFamily="34" charset="0"/>
              <a:cs typeface="Segoe UI" panose="020B0502040204020203" pitchFamily="34" charset="0"/>
            </a:endParaRPr>
          </a:p>
          <a:p>
            <a:r>
              <a:rPr lang="en-CA" sz="16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Coordinates the design and field reviews of the RPR’s.</a:t>
            </a:r>
          </a:p>
          <a:p>
            <a:endParaRPr lang="en-CA" sz="1600" dirty="0">
              <a:solidFill>
                <a:srgbClr val="163243"/>
              </a:solidFill>
              <a:latin typeface="Segoe UI" panose="020B0502040204020203" pitchFamily="34" charset="0"/>
              <a:ea typeface="Inter" panose="020B0502030000000004" pitchFamily="34" charset="0"/>
              <a:cs typeface="Segoe UI" panose="020B0502040204020203" pitchFamily="34" charset="0"/>
            </a:endParaRPr>
          </a:p>
          <a:p>
            <a:r>
              <a:rPr lang="en-CA" sz="16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Submits Schedule A with the building permit application.</a:t>
            </a:r>
          </a:p>
          <a:p>
            <a:endParaRPr lang="en-CA" sz="1600" dirty="0">
              <a:solidFill>
                <a:srgbClr val="163243"/>
              </a:solidFill>
              <a:latin typeface="Segoe UI" panose="020B0502040204020203" pitchFamily="34" charset="0"/>
              <a:ea typeface="Inter" panose="020B0502030000000004" pitchFamily="34" charset="0"/>
              <a:cs typeface="Segoe UI" panose="020B0502040204020203" pitchFamily="34" charset="0"/>
            </a:endParaRPr>
          </a:p>
          <a:p>
            <a:r>
              <a:rPr lang="en-CA" sz="16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Submits Schedule C-1 at the completion of the project prior to occupancy.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9C28F424-CEEB-DD22-FE3B-BD09E056ED46}"/>
              </a:ext>
            </a:extLst>
          </p:cNvPr>
          <p:cNvSpPr txBox="1">
            <a:spLocks/>
          </p:cNvSpPr>
          <p:nvPr/>
        </p:nvSpPr>
        <p:spPr>
          <a:xfrm>
            <a:off x="407569" y="322460"/>
            <a:ext cx="11211825" cy="595725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rgbClr val="192B39"/>
                </a:solidFill>
                <a:latin typeface="Usual ExtraBold" panose="020B0903030403020204" pitchFamily="34" charset="0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163243"/>
                </a:solidFill>
                <a:latin typeface="Segoe UI Light" panose="020B0502040204020203" pitchFamily="34" charset="0"/>
                <a:ea typeface="Inter ExtraBold" panose="020B0502030000000004" pitchFamily="34" charset="0"/>
                <a:cs typeface="Segoe UI Light" panose="020B0502040204020203" pitchFamily="34" charset="0"/>
              </a:rPr>
              <a:t>Defined Roles Under NBC(AE) and Schedules:</a:t>
            </a:r>
            <a:endParaRPr lang="en-CA" b="1" dirty="0">
              <a:solidFill>
                <a:srgbClr val="163243"/>
              </a:solidFill>
              <a:latin typeface="Segoe UI Light" panose="020B0502040204020203" pitchFamily="34" charset="0"/>
              <a:ea typeface="Inter ExtraBold" panose="020B0502030000000004" pitchFamily="34" charset="0"/>
              <a:cs typeface="Segoe UI Light" panose="020B0502040204020203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F9B36DD-1FB0-AE95-BA26-5494600DE283}"/>
              </a:ext>
            </a:extLst>
          </p:cNvPr>
          <p:cNvSpPr/>
          <p:nvPr/>
        </p:nvSpPr>
        <p:spPr>
          <a:xfrm>
            <a:off x="531394" y="1037014"/>
            <a:ext cx="11088000" cy="28800"/>
          </a:xfrm>
          <a:prstGeom prst="rect">
            <a:avLst/>
          </a:prstGeom>
          <a:solidFill>
            <a:srgbClr val="FFC1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B0F69B4-8FD2-ED47-ECE4-10CD90488D69}"/>
              </a:ext>
            </a:extLst>
          </p:cNvPr>
          <p:cNvSpPr txBox="1"/>
          <p:nvPr/>
        </p:nvSpPr>
        <p:spPr>
          <a:xfrm>
            <a:off x="4218002" y="1366897"/>
            <a:ext cx="3630600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b="1" dirty="0">
                <a:solidFill>
                  <a:srgbClr val="163243"/>
                </a:solidFill>
                <a:latin typeface="Segoe UI" panose="020B0502040204020203" pitchFamily="34" charset="0"/>
                <a:ea typeface="Inter Light" panose="020B0502030000000004" pitchFamily="34" charset="0"/>
                <a:cs typeface="Segoe UI" panose="020B0502040204020203" pitchFamily="34" charset="0"/>
              </a:rPr>
              <a:t>Registered Professional of Record (RPR):</a:t>
            </a:r>
          </a:p>
          <a:p>
            <a:endParaRPr lang="en-CA" sz="1600" b="1" dirty="0">
              <a:solidFill>
                <a:srgbClr val="163243"/>
              </a:solidFill>
              <a:latin typeface="Segoe UI" panose="020B0502040204020203" pitchFamily="34" charset="0"/>
              <a:ea typeface="Inter Light" panose="020B0502030000000004" pitchFamily="34" charset="0"/>
              <a:cs typeface="Segoe UI" panose="020B0502040204020203" pitchFamily="34" charset="0"/>
            </a:endParaRPr>
          </a:p>
          <a:p>
            <a:r>
              <a:rPr lang="en-CA" sz="16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Responsible for design and field reviews in their discipline: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14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Architectural / Licenced Interior Design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14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Structural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14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Mechanical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14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Electrical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14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Geotechnical</a:t>
            </a:r>
          </a:p>
          <a:p>
            <a:endParaRPr lang="en-CA" sz="2000" dirty="0">
              <a:solidFill>
                <a:srgbClr val="163243"/>
              </a:solidFill>
              <a:latin typeface="Segoe UI" panose="020B0502040204020203" pitchFamily="34" charset="0"/>
              <a:ea typeface="Inter" panose="020B0502030000000004" pitchFamily="34" charset="0"/>
              <a:cs typeface="Segoe UI" panose="020B0502040204020203" pitchFamily="34" charset="0"/>
            </a:endParaRPr>
          </a:p>
          <a:p>
            <a:r>
              <a:rPr lang="en-CA" sz="16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Submits Schedule B with the building permit application.</a:t>
            </a:r>
          </a:p>
          <a:p>
            <a:endParaRPr lang="en-CA" sz="1600" dirty="0">
              <a:solidFill>
                <a:srgbClr val="163243"/>
              </a:solidFill>
              <a:latin typeface="Segoe UI" panose="020B0502040204020203" pitchFamily="34" charset="0"/>
              <a:ea typeface="Inter" panose="020B0502030000000004" pitchFamily="34" charset="0"/>
              <a:cs typeface="Segoe UI" panose="020B0502040204020203" pitchFamily="34" charset="0"/>
            </a:endParaRPr>
          </a:p>
          <a:p>
            <a:r>
              <a:rPr lang="en-CA" sz="16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Submits Schedule C-2 to the CRP and AHJ (if requested.)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A44EA3C-DB79-44CE-312F-6B7FC5A0F5BB}"/>
              </a:ext>
            </a:extLst>
          </p:cNvPr>
          <p:cNvSpPr txBox="1"/>
          <p:nvPr/>
        </p:nvSpPr>
        <p:spPr>
          <a:xfrm>
            <a:off x="8116396" y="1366897"/>
            <a:ext cx="3706796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b="1" dirty="0">
                <a:solidFill>
                  <a:srgbClr val="163243"/>
                </a:solidFill>
                <a:latin typeface="Segoe UI" panose="020B0502040204020203" pitchFamily="34" charset="0"/>
                <a:ea typeface="Inter Light" panose="020B0502030000000004" pitchFamily="34" charset="0"/>
                <a:cs typeface="Segoe UI" panose="020B0502040204020203" pitchFamily="34" charset="0"/>
              </a:rPr>
              <a:t>Delegated Registered Professional (DRP):</a:t>
            </a:r>
          </a:p>
          <a:p>
            <a:endParaRPr lang="en-CA" sz="1600" b="1" dirty="0">
              <a:solidFill>
                <a:srgbClr val="163243"/>
              </a:solidFill>
              <a:latin typeface="Segoe UI" panose="020B0502040204020203" pitchFamily="34" charset="0"/>
              <a:ea typeface="Inter Light" panose="020B0502030000000004" pitchFamily="34" charset="0"/>
              <a:cs typeface="Segoe UI" panose="020B0502040204020203" pitchFamily="34" charset="0"/>
            </a:endParaRPr>
          </a:p>
          <a:p>
            <a:r>
              <a:rPr lang="en-CA" sz="16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Responsible for work delegated under the RPR.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14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Example: Helical Screw Pile Foundation</a:t>
            </a:r>
          </a:p>
          <a:p>
            <a:endParaRPr lang="en-CA" sz="2000" dirty="0">
              <a:solidFill>
                <a:srgbClr val="163243"/>
              </a:solidFill>
              <a:latin typeface="Segoe UI" panose="020B0502040204020203" pitchFamily="34" charset="0"/>
              <a:ea typeface="Inter" panose="020B0502030000000004" pitchFamily="34" charset="0"/>
              <a:cs typeface="Segoe UI" panose="020B0502040204020203" pitchFamily="34" charset="0"/>
            </a:endParaRPr>
          </a:p>
          <a:p>
            <a:r>
              <a:rPr lang="en-CA" sz="16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Submits Schedule C-3 to the RPR and the AHJ (if requested.)</a:t>
            </a:r>
          </a:p>
        </p:txBody>
      </p:sp>
    </p:spTree>
    <p:extLst>
      <p:ext uri="{BB962C8B-B14F-4D97-AF65-F5344CB8AC3E}">
        <p14:creationId xmlns:p14="http://schemas.microsoft.com/office/powerpoint/2010/main" val="12146445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09799A-1BE0-6C44-F634-5B69C45CAB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1143676-0A8F-762B-54CA-9AD4654202F8}"/>
              </a:ext>
            </a:extLst>
          </p:cNvPr>
          <p:cNvSpPr txBox="1">
            <a:spLocks/>
          </p:cNvSpPr>
          <p:nvPr/>
        </p:nvSpPr>
        <p:spPr>
          <a:xfrm>
            <a:off x="407569" y="322460"/>
            <a:ext cx="11211823" cy="595725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rgbClr val="192B39"/>
                </a:solidFill>
                <a:latin typeface="Usual ExtraBold" panose="020B0903030403020204" pitchFamily="34" charset="0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163243"/>
                </a:solidFill>
                <a:latin typeface="Segoe UI Light" panose="020B0502040204020203" pitchFamily="34" charset="0"/>
                <a:ea typeface="Inter ExtraBold" panose="020B0502030000000004" pitchFamily="34" charset="0"/>
                <a:cs typeface="Segoe UI Light" panose="020B0502040204020203" pitchFamily="34" charset="0"/>
              </a:rPr>
              <a:t>Common Errors and Setbacks:</a:t>
            </a:r>
            <a:endParaRPr lang="en-CA" b="1" dirty="0">
              <a:solidFill>
                <a:srgbClr val="163243"/>
              </a:solidFill>
              <a:latin typeface="Segoe UI Light" panose="020B0502040204020203" pitchFamily="34" charset="0"/>
              <a:ea typeface="Inter ExtraBold" panose="020B0502030000000004" pitchFamily="34" charset="0"/>
              <a:cs typeface="Segoe UI Light" panose="020B0502040204020203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6A395D0-E64C-4793-E2DA-CB31A7A5D16F}"/>
              </a:ext>
            </a:extLst>
          </p:cNvPr>
          <p:cNvSpPr/>
          <p:nvPr/>
        </p:nvSpPr>
        <p:spPr>
          <a:xfrm>
            <a:off x="531394" y="1037014"/>
            <a:ext cx="11088000" cy="28800"/>
          </a:xfrm>
          <a:prstGeom prst="rect">
            <a:avLst/>
          </a:prstGeom>
          <a:solidFill>
            <a:srgbClr val="FFC1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FA34843-435F-9F29-5549-08134F6A07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24775" y="-12715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CA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9497247-2F5F-F8EE-E2A4-E12B01F2DB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24775" y="222551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CA"/>
          </a:p>
        </p:txBody>
      </p:sp>
      <p:sp>
        <p:nvSpPr>
          <p:cNvPr id="6" name="Google Shape;161;p21">
            <a:extLst>
              <a:ext uri="{FF2B5EF4-FFF2-40B4-BE49-F238E27FC236}">
                <a16:creationId xmlns:a16="http://schemas.microsoft.com/office/drawing/2014/main" id="{A5A88D36-A70F-B7ED-9C2A-BFA26F24DD31}"/>
              </a:ext>
            </a:extLst>
          </p:cNvPr>
          <p:cNvSpPr txBox="1">
            <a:spLocks/>
          </p:cNvSpPr>
          <p:nvPr/>
        </p:nvSpPr>
        <p:spPr>
          <a:xfrm>
            <a:off x="531392" y="1367803"/>
            <a:ext cx="9319618" cy="2941181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Work that requires an Engineer’s design has not been Engineered</a:t>
            </a:r>
          </a:p>
          <a:p>
            <a:r>
              <a:rPr lang="en-US" sz="20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As-built conditions at an inspection don’t match the stamped drawings</a:t>
            </a:r>
          </a:p>
          <a:p>
            <a:r>
              <a:rPr lang="en-US" sz="20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Schedules are missing information (stamps, signatures, etc.)</a:t>
            </a:r>
          </a:p>
          <a:p>
            <a:r>
              <a:rPr lang="en-US" sz="20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Schedules are missing delegated work under the section for ‘Schedule C-3’</a:t>
            </a:r>
          </a:p>
          <a:p>
            <a:r>
              <a:rPr lang="en-US" sz="20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Change or termination of a professional during the project</a:t>
            </a:r>
          </a:p>
          <a:p>
            <a:pPr lvl="1"/>
            <a:r>
              <a:rPr lang="en-US" sz="16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Schedule C’s must be submitted by the same professionals that submitted Schedule A and B’s</a:t>
            </a:r>
          </a:p>
          <a:p>
            <a:r>
              <a:rPr lang="en-US" sz="20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Schedules not submitted prior to the final inspection</a:t>
            </a:r>
            <a:endParaRPr lang="en-US" sz="1600" dirty="0">
              <a:solidFill>
                <a:srgbClr val="163243"/>
              </a:solidFill>
              <a:latin typeface="Segoe UI" panose="020B0502040204020203" pitchFamily="34" charset="0"/>
              <a:ea typeface="Inter" panose="020B0502030000000004" pitchFamily="34" charset="0"/>
              <a:cs typeface="Segoe UI" panose="020B0502040204020203" pitchFamily="34" charset="0"/>
            </a:endParaRPr>
          </a:p>
          <a:p>
            <a:endParaRPr lang="en-US" sz="2000" dirty="0">
              <a:solidFill>
                <a:srgbClr val="163243"/>
              </a:solidFill>
              <a:latin typeface="Segoe UI" panose="020B0502040204020203" pitchFamily="34" charset="0"/>
              <a:ea typeface="Inter" panose="020B0502030000000004" pitchFamily="34" charset="0"/>
              <a:cs typeface="Segoe UI" panose="020B0502040204020203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9B09470-4D6C-CE9C-2EF6-12385432B3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913018">
            <a:off x="10285862" y="1739000"/>
            <a:ext cx="1176545" cy="2313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3991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4D7861-1B21-4B8E-7134-6BAA884441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944866D-E5B2-DF37-F0CD-4C1F321B6F1D}"/>
              </a:ext>
            </a:extLst>
          </p:cNvPr>
          <p:cNvSpPr txBox="1"/>
          <p:nvPr/>
        </p:nvSpPr>
        <p:spPr>
          <a:xfrm>
            <a:off x="407569" y="1977642"/>
            <a:ext cx="66698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Questions?</a:t>
            </a:r>
          </a:p>
          <a:p>
            <a:endParaRPr lang="en-CA" sz="2000" dirty="0">
              <a:solidFill>
                <a:srgbClr val="163243"/>
              </a:solidFill>
              <a:latin typeface="Segoe UI" panose="020B0502040204020203" pitchFamily="34" charset="0"/>
              <a:ea typeface="Inter" panose="020B0502030000000004" pitchFamily="34" charset="0"/>
              <a:cs typeface="Segoe UI" panose="020B0502040204020203" pitchFamily="34" charset="0"/>
            </a:endParaRPr>
          </a:p>
          <a:p>
            <a:r>
              <a:rPr lang="en-CA" sz="2000" dirty="0">
                <a:solidFill>
                  <a:srgbClr val="163243"/>
                </a:solidFill>
                <a:latin typeface="Segoe UI" panose="020B0502040204020203" pitchFamily="34" charset="0"/>
                <a:ea typeface="Inter" panose="020B0502030000000004" pitchFamily="34" charset="0"/>
                <a:cs typeface="Segoe UI" panose="020B0502040204020203" pitchFamily="34" charset="0"/>
              </a:rPr>
              <a:t>Safety Codes Services is available to provide guidance and expertise – please feel free to reach out at any time.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BFBED646-BF80-02F8-A025-FF12C4D7CD34}"/>
              </a:ext>
            </a:extLst>
          </p:cNvPr>
          <p:cNvSpPr txBox="1">
            <a:spLocks/>
          </p:cNvSpPr>
          <p:nvPr/>
        </p:nvSpPr>
        <p:spPr>
          <a:xfrm>
            <a:off x="407569" y="322460"/>
            <a:ext cx="11734800" cy="595725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rgbClr val="192B39"/>
                </a:solidFill>
                <a:latin typeface="Usual ExtraBold" panose="020B0903030403020204" pitchFamily="34" charset="0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163243"/>
                </a:solidFill>
                <a:latin typeface="Segoe UI Light" panose="020B0502040204020203" pitchFamily="34" charset="0"/>
                <a:ea typeface="Inter ExtraBold" panose="020B0502030000000004" pitchFamily="34" charset="0"/>
                <a:cs typeface="Segoe UI Light" panose="020B0502040204020203" pitchFamily="34" charset="0"/>
              </a:rPr>
              <a:t>Conclusion:</a:t>
            </a:r>
            <a:endParaRPr lang="en-CA" b="1" dirty="0">
              <a:solidFill>
                <a:srgbClr val="163243"/>
              </a:solidFill>
              <a:latin typeface="Segoe UI Light" panose="020B0502040204020203" pitchFamily="34" charset="0"/>
              <a:ea typeface="Inter ExtraBold" panose="020B0502030000000004" pitchFamily="34" charset="0"/>
              <a:cs typeface="Segoe UI Light" panose="020B0502040204020203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63B45FF-0E3C-1967-A9A4-AE464B61B84F}"/>
              </a:ext>
            </a:extLst>
          </p:cNvPr>
          <p:cNvSpPr/>
          <p:nvPr/>
        </p:nvSpPr>
        <p:spPr>
          <a:xfrm>
            <a:off x="531394" y="1037014"/>
            <a:ext cx="11088000" cy="28800"/>
          </a:xfrm>
          <a:prstGeom prst="rect">
            <a:avLst/>
          </a:prstGeom>
          <a:solidFill>
            <a:srgbClr val="FFC1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3B479089-F6DC-3D0E-3C20-12E87A2B25C7}"/>
              </a:ext>
            </a:extLst>
          </p:cNvPr>
          <p:cNvSpPr txBox="1">
            <a:spLocks/>
          </p:cNvSpPr>
          <p:nvPr/>
        </p:nvSpPr>
        <p:spPr>
          <a:xfrm>
            <a:off x="407569" y="1339500"/>
            <a:ext cx="11458575" cy="5957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rgbClr val="192B39"/>
                </a:solidFill>
                <a:latin typeface="Usual Light" panose="020B0403030403020204" pitchFamily="34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CA" sz="2800" b="1" dirty="0">
                <a:solidFill>
                  <a:srgbClr val="163243"/>
                </a:solidFill>
                <a:latin typeface="Segoe UI" panose="020B0502040204020203" pitchFamily="34" charset="0"/>
                <a:ea typeface="Inter Light" panose="020B0502030000000004" pitchFamily="34" charset="0"/>
                <a:cs typeface="Segoe UI" panose="020B0502040204020203" pitchFamily="34" charset="0"/>
              </a:rPr>
              <a:t>Thank you for your time and attention!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737C8AA-11F5-6D61-C82F-C212AF0B6D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478" y="3700996"/>
            <a:ext cx="4643330" cy="1350357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FE3C0774-A237-D701-7FC5-AE2408F7BFF0}"/>
                  </a:ext>
                </a:extLst>
              </p14:cNvPr>
              <p14:cNvContentPartPr/>
              <p14:nvPr/>
            </p14:nvContentPartPr>
            <p14:xfrm>
              <a:off x="484344" y="1826136"/>
              <a:ext cx="1940040" cy="759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FE3C0774-A237-D701-7FC5-AE2408F7BFF0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66344" y="1808136"/>
                <a:ext cx="1975680" cy="11160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A08DB20B-4574-54AA-875C-C76E6DC51D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50382" y="1450553"/>
            <a:ext cx="4050140" cy="3905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8398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0CD3ADAD8AA964189AF88F2BF679FF6" ma:contentTypeVersion="14" ma:contentTypeDescription="Create a new document." ma:contentTypeScope="" ma:versionID="baf55dbce978e7dde1828716a01159f0">
  <xsd:schema xmlns:xsd="http://www.w3.org/2001/XMLSchema" xmlns:xs="http://www.w3.org/2001/XMLSchema" xmlns:p="http://schemas.microsoft.com/office/2006/metadata/properties" xmlns:ns2="4f53f09c-29aa-42ac-b2a4-e7dc6fc460ff" xmlns:ns3="3c089d8d-e2c2-41f6-baee-f98fdace0470" targetNamespace="http://schemas.microsoft.com/office/2006/metadata/properties" ma:root="true" ma:fieldsID="7104f71b69ecadf8923cd52423b045c0" ns2:_="" ns3:_="">
    <xsd:import namespace="4f53f09c-29aa-42ac-b2a4-e7dc6fc460ff"/>
    <xsd:import namespace="3c089d8d-e2c2-41f6-baee-f98fdace047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_dlc_DocId" minOccurs="0"/>
                <xsd:element ref="ns3:_dlc_DocIdUrl" minOccurs="0"/>
                <xsd:element ref="ns3:_dlc_DocIdPersistId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ObjectDetectorVersions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53f09c-29aa-42ac-b2a4-e7dc6fc460f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bcae7bbc-999f-4d3c-9d6d-c7ce196ce88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c089d8d-e2c2-41f6-baee-f98fdace0470" elementFormDefault="qualified">
    <xsd:import namespace="http://schemas.microsoft.com/office/2006/documentManagement/types"/>
    <xsd:import namespace="http://schemas.microsoft.com/office/infopath/2007/PartnerControls"/>
    <xsd:element name="_dlc_DocId" ma:index="10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11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2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17" nillable="true" ma:displayName="Taxonomy Catch All Column" ma:hidden="true" ma:list="{0c400dba-bbf2-4dd9-ad5b-9ff84c10de04}" ma:internalName="TaxCatchAll" ma:showField="CatchAllData" ma:web="3c089d8d-e2c2-41f6-baee-f98fdace047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c089d8d-e2c2-41f6-baee-f98fdace0470" xsi:nil="true"/>
    <_dlc_DocId xmlns="3c089d8d-e2c2-41f6-baee-f98fdace0470">INSITE-2102554853-1970</_dlc_DocId>
    <_dlc_DocIdUrl xmlns="3c089d8d-e2c2-41f6-baee-f98fdace0470">
      <Url>https://medicinehatca.sharepoint.com/_layouts/15/DocIdRedir.aspx?ID=INSITE-2102554853-1970</Url>
      <Description>INSITE-2102554853-1970</Description>
    </_dlc_DocIdUrl>
    <lcf76f155ced4ddcb4097134ff3c332f xmlns="4f53f09c-29aa-42ac-b2a4-e7dc6fc460ff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8F5A5FD8-0B50-4D93-9A4F-61103720E1B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f53f09c-29aa-42ac-b2a4-e7dc6fc460ff"/>
    <ds:schemaRef ds:uri="3c089d8d-e2c2-41f6-baee-f98fdace047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DFB5766-C2CC-4BE4-8F7D-502825E4CD1B}">
  <ds:schemaRefs>
    <ds:schemaRef ds:uri="http://schemas.microsoft.com/office/2006/metadata/properties"/>
    <ds:schemaRef ds:uri="http://schemas.microsoft.com/office/infopath/2007/PartnerControls"/>
    <ds:schemaRef ds:uri="3c089d8d-e2c2-41f6-baee-f98fdace0470"/>
    <ds:schemaRef ds:uri="981ae6c6-8f93-43ac-a979-c1a251f816a2"/>
    <ds:schemaRef ds:uri="4f53f09c-29aa-42ac-b2a4-e7dc6fc460ff"/>
  </ds:schemaRefs>
</ds:datastoreItem>
</file>

<file path=customXml/itemProps3.xml><?xml version="1.0" encoding="utf-8"?>
<ds:datastoreItem xmlns:ds="http://schemas.openxmlformats.org/officeDocument/2006/customXml" ds:itemID="{360B8DF0-697E-46BD-A403-2B13973D0220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21E7DE5B-BB30-414E-B91F-7732FF699777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3615</TotalTime>
  <Words>760</Words>
  <Application>Microsoft Office PowerPoint</Application>
  <PresentationFormat>Widescreen</PresentationFormat>
  <Paragraphs>115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Segoe UI</vt:lpstr>
      <vt:lpstr>Segoe UI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Goes Here</dc:title>
  <dc:creator>Tim Machan</dc:creator>
  <cp:lastModifiedBy>Penella Zollner</cp:lastModifiedBy>
  <cp:revision>148</cp:revision>
  <dcterms:created xsi:type="dcterms:W3CDTF">2021-07-06T16:07:58Z</dcterms:created>
  <dcterms:modified xsi:type="dcterms:W3CDTF">2026-05-27T21:40:03Z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0x01010020CD3ADAD8AA964189AF88F2BF679FF6</vt:lpwstr>
  </property>
  <property fmtid="{D5CDD505-2E9C-101B-9397-08002B2CF9AE}" pid="3" name="_dlc_DocIdItemGuid">
    <vt:lpwstr>ef270f1f-3303-4300-a67c-771e027258f8</vt:lpwstr>
  </property>
  <property fmtid="{D5CDD505-2E9C-101B-9397-08002B2CF9AE}" pid="4" name="MSIP_Label_36826b61-43b0-4d2e-af9e-84ac36b78a66_Enabled">
    <vt:lpwstr>true</vt:lpwstr>
  </property>
  <property fmtid="{D5CDD505-2E9C-101B-9397-08002B2CF9AE}" pid="5" name="MSIP_Label_36826b61-43b0-4d2e-af9e-84ac36b78a66_SetDate">
    <vt:lpwstr>2024-05-15T16:24:33Z</vt:lpwstr>
  </property>
  <property fmtid="{D5CDD505-2E9C-101B-9397-08002B2CF9AE}" pid="6" name="MSIP_Label_36826b61-43b0-4d2e-af9e-84ac36b78a66_Method">
    <vt:lpwstr>Standard</vt:lpwstr>
  </property>
  <property fmtid="{D5CDD505-2E9C-101B-9397-08002B2CF9AE}" pid="7" name="MSIP_Label_36826b61-43b0-4d2e-af9e-84ac36b78a66_Name">
    <vt:lpwstr>Internal</vt:lpwstr>
  </property>
  <property fmtid="{D5CDD505-2E9C-101B-9397-08002B2CF9AE}" pid="8" name="MSIP_Label_36826b61-43b0-4d2e-af9e-84ac36b78a66_SiteId">
    <vt:lpwstr>7fbfb597-0baf-4f99-86cc-d73ce9a87568</vt:lpwstr>
  </property>
  <property fmtid="{D5CDD505-2E9C-101B-9397-08002B2CF9AE}" pid="9" name="MSIP_Label_36826b61-43b0-4d2e-af9e-84ac36b78a66_ActionId">
    <vt:lpwstr>f54b627c-2d42-4781-8da8-d65fea0e1e9a</vt:lpwstr>
  </property>
  <property fmtid="{D5CDD505-2E9C-101B-9397-08002B2CF9AE}" pid="10" name="MSIP_Label_36826b61-43b0-4d2e-af9e-84ac36b78a66_ContentBits">
    <vt:lpwstr>0</vt:lpwstr>
  </property>
  <property fmtid="{D5CDD505-2E9C-101B-9397-08002B2CF9AE}" pid="11" name="MediaServiceImageTags">
    <vt:lpwstr/>
  </property>
</Properties>
</file>